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media/image32.svg" ContentType="image/svg+xml"/>
  <Override PartName="/ppt/media/image34.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4" r:id="rId3"/>
    <p:sldId id="1148" r:id="rId4"/>
    <p:sldId id="1149" r:id="rId5"/>
    <p:sldId id="1184" r:id="rId6"/>
    <p:sldId id="1183" r:id="rId7"/>
    <p:sldId id="1185" r:id="rId8"/>
    <p:sldId id="1202" r:id="rId9"/>
    <p:sldId id="1203" r:id="rId10"/>
    <p:sldId id="1197" r:id="rId11"/>
    <p:sldId id="1198" r:id="rId12"/>
    <p:sldId id="1199" r:id="rId13"/>
    <p:sldId id="1200" r:id="rId14"/>
    <p:sldId id="1201" r:id="rId15"/>
    <p:sldId id="1204" r:id="rId16"/>
    <p:sldId id="1205" r:id="rId17"/>
    <p:sldId id="1206" r:id="rId18"/>
    <p:sldId id="1207" r:id="rId19"/>
    <p:sldId id="1212" r:id="rId20"/>
    <p:sldId id="1213" r:id="rId21"/>
    <p:sldId id="1208" r:id="rId22"/>
    <p:sldId id="1209" r:id="rId23"/>
    <p:sldId id="1210" r:id="rId24"/>
    <p:sldId id="1211" r:id="rId25"/>
    <p:sldId id="1215" r:id="rId26"/>
    <p:sldId id="1216" r:id="rId27"/>
    <p:sldId id="1217" r:id="rId28"/>
    <p:sldId id="1218" r:id="rId29"/>
    <p:sldId id="1219" r:id="rId30"/>
    <p:sldId id="1220" r:id="rId31"/>
    <p:sldId id="1221" r:id="rId32"/>
    <p:sldId id="1222" r:id="rId33"/>
    <p:sldId id="1153" r:id="rId34"/>
    <p:sldId id="1151" r:id="rId35"/>
    <p:sldId id="1154" r:id="rId36"/>
    <p:sldId id="1186" r:id="rId37"/>
    <p:sldId id="1187" r:id="rId38"/>
    <p:sldId id="1188" r:id="rId39"/>
    <p:sldId id="1189" r:id="rId40"/>
    <p:sldId id="1190" r:id="rId41"/>
    <p:sldId id="1191" r:id="rId42"/>
    <p:sldId id="1223" r:id="rId43"/>
    <p:sldId id="1224" r:id="rId44"/>
    <p:sldId id="1192" r:id="rId45"/>
    <p:sldId id="1193" r:id="rId46"/>
    <p:sldId id="1194" r:id="rId47"/>
    <p:sldId id="1195" r:id="rId48"/>
    <p:sldId id="119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85" d="100"/>
          <a:sy n="85" d="100"/>
        </p:scale>
        <p:origin x="24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3.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svg"/><Relationship Id="rId7" Type="http://schemas.openxmlformats.org/officeDocument/2006/relationships/image" Target="../media/image37.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3" Type="http://schemas.openxmlformats.org/officeDocument/2006/relationships/image" Target="../media/image33.png"/><Relationship Id="rId2" Type="http://schemas.openxmlformats.org/officeDocument/2006/relationships/image" Target="../media/image32.svg"/><Relationship Id="rId16" Type="http://schemas.openxmlformats.org/officeDocument/2006/relationships/image" Target="../media/image46.svg"/><Relationship Id="rId15" Type="http://schemas.openxmlformats.org/officeDocument/2006/relationships/image" Target="../media/image45.png"/><Relationship Id="rId14" Type="http://schemas.openxmlformats.org/officeDocument/2006/relationships/image" Target="../media/image44.svg"/><Relationship Id="rId13" Type="http://schemas.openxmlformats.org/officeDocument/2006/relationships/image" Target="../media/image43.png"/><Relationship Id="rId12" Type="http://schemas.openxmlformats.org/officeDocument/2006/relationships/image" Target="../media/image42.svg"/><Relationship Id="rId11" Type="http://schemas.openxmlformats.org/officeDocument/2006/relationships/image" Target="../media/image41.png"/><Relationship Id="rId10" Type="http://schemas.openxmlformats.org/officeDocument/2006/relationships/image" Target="../media/image40.svg"/><Relationship Id="rId1" Type="http://schemas.openxmlformats.org/officeDocument/2006/relationships/image" Target="../media/image31.png"/></Relationships>
</file>

<file path=ppt/diagrams/_rels/drawing3.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svg"/><Relationship Id="rId7" Type="http://schemas.openxmlformats.org/officeDocument/2006/relationships/image" Target="../media/image37.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3" Type="http://schemas.openxmlformats.org/officeDocument/2006/relationships/image" Target="../media/image33.png"/><Relationship Id="rId2" Type="http://schemas.openxmlformats.org/officeDocument/2006/relationships/image" Target="../media/image32.svg"/><Relationship Id="rId16" Type="http://schemas.openxmlformats.org/officeDocument/2006/relationships/image" Target="../media/image46.svg"/><Relationship Id="rId15" Type="http://schemas.openxmlformats.org/officeDocument/2006/relationships/image" Target="../media/image45.png"/><Relationship Id="rId14" Type="http://schemas.openxmlformats.org/officeDocument/2006/relationships/image" Target="../media/image44.svg"/><Relationship Id="rId13" Type="http://schemas.openxmlformats.org/officeDocument/2006/relationships/image" Target="../media/image43.png"/><Relationship Id="rId12" Type="http://schemas.openxmlformats.org/officeDocument/2006/relationships/image" Target="../media/image42.svg"/><Relationship Id="rId11" Type="http://schemas.openxmlformats.org/officeDocument/2006/relationships/image" Target="../media/image41.png"/><Relationship Id="rId10" Type="http://schemas.openxmlformats.org/officeDocument/2006/relationships/image" Target="../media/image40.sv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E579927-C23B-4D92-A202-26D14D568C6C}"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EF3A287-B02E-4C69-90E6-17F4325DB302}">
      <dgm:prSet custT="1"/>
      <dgm:spPr/>
      <dgm:t>
        <a:bodyPr/>
        <a:lstStyle/>
        <a:p>
          <a:r>
            <a:rPr lang="en-US" sz="2800" dirty="0"/>
            <a:t>Research and development</a:t>
          </a:r>
        </a:p>
      </dgm:t>
    </dgm:pt>
    <dgm:pt modelId="{755EDAE8-084A-4CD4-8A98-B6B4B420FDA9}" cxnId="{F151CB8E-C06C-48D1-82EF-029832688049}" type="parTrans">
      <dgm:prSet/>
      <dgm:spPr/>
      <dgm:t>
        <a:bodyPr/>
        <a:lstStyle/>
        <a:p>
          <a:endParaRPr lang="en-US" sz="2800"/>
        </a:p>
      </dgm:t>
    </dgm:pt>
    <dgm:pt modelId="{1CD74D8D-081C-4065-92FE-86785384BD21}" cxnId="{F151CB8E-C06C-48D1-82EF-029832688049}" type="sibTrans">
      <dgm:prSet/>
      <dgm:spPr/>
      <dgm:t>
        <a:bodyPr/>
        <a:lstStyle/>
        <a:p>
          <a:endParaRPr lang="en-US" sz="2800"/>
        </a:p>
      </dgm:t>
    </dgm:pt>
    <dgm:pt modelId="{355CA3EB-06CE-422F-B522-78918D53F126}">
      <dgm:prSet custT="1"/>
      <dgm:spPr/>
      <dgm:t>
        <a:bodyPr/>
        <a:lstStyle/>
        <a:p>
          <a:r>
            <a:rPr lang="en-US" sz="2800" dirty="0"/>
            <a:t>Market introduction</a:t>
          </a:r>
        </a:p>
      </dgm:t>
    </dgm:pt>
    <dgm:pt modelId="{23B9182B-C107-406E-A699-A125720F73FA}" cxnId="{442A636C-C351-4C64-9E46-B1EB3BCD641F}" type="parTrans">
      <dgm:prSet/>
      <dgm:spPr/>
      <dgm:t>
        <a:bodyPr/>
        <a:lstStyle/>
        <a:p>
          <a:endParaRPr lang="en-US" sz="2800"/>
        </a:p>
      </dgm:t>
    </dgm:pt>
    <dgm:pt modelId="{56C5DD8B-21E5-4525-8B36-51D7EA467FE3}" cxnId="{442A636C-C351-4C64-9E46-B1EB3BCD641F}" type="sibTrans">
      <dgm:prSet/>
      <dgm:spPr/>
      <dgm:t>
        <a:bodyPr/>
        <a:lstStyle/>
        <a:p>
          <a:endParaRPr lang="en-US" sz="2800"/>
        </a:p>
      </dgm:t>
    </dgm:pt>
    <dgm:pt modelId="{D9EACA37-5FA5-4357-8658-B928671D8D39}">
      <dgm:prSet custT="1"/>
      <dgm:spPr/>
      <dgm:t>
        <a:bodyPr/>
        <a:lstStyle/>
        <a:p>
          <a:r>
            <a:rPr lang="en-US" sz="2800"/>
            <a:t>Growth</a:t>
          </a:r>
        </a:p>
      </dgm:t>
    </dgm:pt>
    <dgm:pt modelId="{F86CE560-8124-4883-90EF-F2299AD55CCE}" cxnId="{C3E97B6E-8660-43E9-AE3C-D76FC5BBB747}" type="parTrans">
      <dgm:prSet/>
      <dgm:spPr/>
      <dgm:t>
        <a:bodyPr/>
        <a:lstStyle/>
        <a:p>
          <a:endParaRPr lang="en-US" sz="2800"/>
        </a:p>
      </dgm:t>
    </dgm:pt>
    <dgm:pt modelId="{C37DE0C5-F81B-4244-BA2B-487CEA215170}" cxnId="{C3E97B6E-8660-43E9-AE3C-D76FC5BBB747}" type="sibTrans">
      <dgm:prSet/>
      <dgm:spPr/>
      <dgm:t>
        <a:bodyPr/>
        <a:lstStyle/>
        <a:p>
          <a:endParaRPr lang="en-US" sz="2800"/>
        </a:p>
      </dgm:t>
    </dgm:pt>
    <dgm:pt modelId="{EEF6216E-6537-404C-8EE8-BF5291B4DA5B}">
      <dgm:prSet custT="1"/>
      <dgm:spPr/>
      <dgm:t>
        <a:bodyPr/>
        <a:lstStyle/>
        <a:p>
          <a:r>
            <a:rPr lang="en-US" sz="2800"/>
            <a:t>Maturity</a:t>
          </a:r>
        </a:p>
      </dgm:t>
    </dgm:pt>
    <dgm:pt modelId="{3A73105D-E82C-497E-925D-725173A3EE93}" cxnId="{71C1A725-9D39-477C-9B2F-DDB92AE4AB58}" type="parTrans">
      <dgm:prSet/>
      <dgm:spPr/>
      <dgm:t>
        <a:bodyPr/>
        <a:lstStyle/>
        <a:p>
          <a:endParaRPr lang="en-US" sz="2800"/>
        </a:p>
      </dgm:t>
    </dgm:pt>
    <dgm:pt modelId="{FD73758A-43EC-4446-A2EA-39571A163A84}" cxnId="{71C1A725-9D39-477C-9B2F-DDB92AE4AB58}" type="sibTrans">
      <dgm:prSet/>
      <dgm:spPr/>
      <dgm:t>
        <a:bodyPr/>
        <a:lstStyle/>
        <a:p>
          <a:endParaRPr lang="en-US" sz="2800"/>
        </a:p>
      </dgm:t>
    </dgm:pt>
    <dgm:pt modelId="{89BE424E-2CDA-479D-8AA3-782CE656965A}">
      <dgm:prSet custT="1"/>
      <dgm:spPr/>
      <dgm:t>
        <a:bodyPr/>
        <a:lstStyle/>
        <a:p>
          <a:r>
            <a:rPr lang="en-US" sz="2800" dirty="0"/>
            <a:t>Deterioration</a:t>
          </a:r>
        </a:p>
      </dgm:t>
    </dgm:pt>
    <dgm:pt modelId="{4A5121F5-FA1D-4BF4-A391-584501F0F7FB}" cxnId="{96217A93-9BFC-482A-9A7D-D7FCE4BBCE05}" type="parTrans">
      <dgm:prSet/>
      <dgm:spPr/>
      <dgm:t>
        <a:bodyPr/>
        <a:lstStyle/>
        <a:p>
          <a:endParaRPr lang="en-US" sz="2800"/>
        </a:p>
      </dgm:t>
    </dgm:pt>
    <dgm:pt modelId="{CC3CDECA-3B45-4475-AC90-4C870D52EE22}" cxnId="{96217A93-9BFC-482A-9A7D-D7FCE4BBCE05}" type="sibTrans">
      <dgm:prSet/>
      <dgm:spPr/>
      <dgm:t>
        <a:bodyPr/>
        <a:lstStyle/>
        <a:p>
          <a:endParaRPr lang="en-US" sz="2800"/>
        </a:p>
      </dgm:t>
    </dgm:pt>
    <dgm:pt modelId="{8C326784-47E7-493E-80C2-4196E25F0B90}">
      <dgm:prSet custT="1"/>
      <dgm:spPr/>
      <dgm:t>
        <a:bodyPr/>
        <a:lstStyle/>
        <a:p>
          <a:r>
            <a:rPr lang="en-US" sz="2800"/>
            <a:t>Death</a:t>
          </a:r>
        </a:p>
      </dgm:t>
    </dgm:pt>
    <dgm:pt modelId="{AA5BCD00-B414-4176-B77C-D9F3D48937F6}" cxnId="{3D9ABD7D-2904-44EE-ACE6-3E80A6100F5F}" type="parTrans">
      <dgm:prSet/>
      <dgm:spPr/>
      <dgm:t>
        <a:bodyPr/>
        <a:lstStyle/>
        <a:p>
          <a:endParaRPr lang="en-US" sz="2800"/>
        </a:p>
      </dgm:t>
    </dgm:pt>
    <dgm:pt modelId="{0520B66A-45FF-4AC6-9E8E-614A190ABF06}" cxnId="{3D9ABD7D-2904-44EE-ACE6-3E80A6100F5F}" type="sibTrans">
      <dgm:prSet/>
      <dgm:spPr/>
      <dgm:t>
        <a:bodyPr/>
        <a:lstStyle/>
        <a:p>
          <a:endParaRPr lang="en-US" sz="2800"/>
        </a:p>
      </dgm:t>
    </dgm:pt>
    <dgm:pt modelId="{3E6D0F31-525A-42FC-AAAA-4545F565F466}" type="pres">
      <dgm:prSet presAssocID="{BE579927-C23B-4D92-A202-26D14D568C6C}" presName="diagram" presStyleCnt="0">
        <dgm:presLayoutVars>
          <dgm:dir/>
          <dgm:resizeHandles val="exact"/>
        </dgm:presLayoutVars>
      </dgm:prSet>
      <dgm:spPr/>
    </dgm:pt>
    <dgm:pt modelId="{5D3D10E4-03D0-4161-854C-35FD6B1A3181}" type="pres">
      <dgm:prSet presAssocID="{AEF3A287-B02E-4C69-90E6-17F4325DB302}" presName="node" presStyleLbl="node1" presStyleIdx="0" presStyleCnt="6">
        <dgm:presLayoutVars>
          <dgm:bulletEnabled val="1"/>
        </dgm:presLayoutVars>
      </dgm:prSet>
      <dgm:spPr/>
    </dgm:pt>
    <dgm:pt modelId="{980E3B8A-FAEE-4EC2-8EBB-C68F81EB5685}" type="pres">
      <dgm:prSet presAssocID="{1CD74D8D-081C-4065-92FE-86785384BD21}" presName="sibTrans" presStyleCnt="0"/>
      <dgm:spPr/>
    </dgm:pt>
    <dgm:pt modelId="{CB762D3E-39E0-41FC-AD0D-C80014C5749A}" type="pres">
      <dgm:prSet presAssocID="{355CA3EB-06CE-422F-B522-78918D53F126}" presName="node" presStyleLbl="node1" presStyleIdx="1" presStyleCnt="6">
        <dgm:presLayoutVars>
          <dgm:bulletEnabled val="1"/>
        </dgm:presLayoutVars>
      </dgm:prSet>
      <dgm:spPr/>
    </dgm:pt>
    <dgm:pt modelId="{0FB199A9-FD8E-408F-919B-B7686FBA75AB}" type="pres">
      <dgm:prSet presAssocID="{56C5DD8B-21E5-4525-8B36-51D7EA467FE3}" presName="sibTrans" presStyleCnt="0"/>
      <dgm:spPr/>
    </dgm:pt>
    <dgm:pt modelId="{69F8A20A-2B88-48FC-9EA0-059BF9284D3C}" type="pres">
      <dgm:prSet presAssocID="{D9EACA37-5FA5-4357-8658-B928671D8D39}" presName="node" presStyleLbl="node1" presStyleIdx="2" presStyleCnt="6">
        <dgm:presLayoutVars>
          <dgm:bulletEnabled val="1"/>
        </dgm:presLayoutVars>
      </dgm:prSet>
      <dgm:spPr/>
    </dgm:pt>
    <dgm:pt modelId="{A5D5C7AC-8114-4A3E-91BA-18AC598BD028}" type="pres">
      <dgm:prSet presAssocID="{C37DE0C5-F81B-4244-BA2B-487CEA215170}" presName="sibTrans" presStyleCnt="0"/>
      <dgm:spPr/>
    </dgm:pt>
    <dgm:pt modelId="{EEAAF937-C4B8-4E0B-83C2-4AE235210009}" type="pres">
      <dgm:prSet presAssocID="{EEF6216E-6537-404C-8EE8-BF5291B4DA5B}" presName="node" presStyleLbl="node1" presStyleIdx="3" presStyleCnt="6">
        <dgm:presLayoutVars>
          <dgm:bulletEnabled val="1"/>
        </dgm:presLayoutVars>
      </dgm:prSet>
      <dgm:spPr/>
    </dgm:pt>
    <dgm:pt modelId="{477CBD1F-0592-4C98-AF11-FB130AC600F5}" type="pres">
      <dgm:prSet presAssocID="{FD73758A-43EC-4446-A2EA-39571A163A84}" presName="sibTrans" presStyleCnt="0"/>
      <dgm:spPr/>
    </dgm:pt>
    <dgm:pt modelId="{CEE78414-15C5-4F85-9B24-AB528D7FDF8A}" type="pres">
      <dgm:prSet presAssocID="{89BE424E-2CDA-479D-8AA3-782CE656965A}" presName="node" presStyleLbl="node1" presStyleIdx="4" presStyleCnt="6">
        <dgm:presLayoutVars>
          <dgm:bulletEnabled val="1"/>
        </dgm:presLayoutVars>
      </dgm:prSet>
      <dgm:spPr/>
    </dgm:pt>
    <dgm:pt modelId="{6F93836E-A639-4ED3-BC0D-D70CD176253C}" type="pres">
      <dgm:prSet presAssocID="{CC3CDECA-3B45-4475-AC90-4C870D52EE22}" presName="sibTrans" presStyleCnt="0"/>
      <dgm:spPr/>
    </dgm:pt>
    <dgm:pt modelId="{4E9D09C6-8B79-4102-9886-5243B05E5724}" type="pres">
      <dgm:prSet presAssocID="{8C326784-47E7-493E-80C2-4196E25F0B90}" presName="node" presStyleLbl="node1" presStyleIdx="5" presStyleCnt="6">
        <dgm:presLayoutVars>
          <dgm:bulletEnabled val="1"/>
        </dgm:presLayoutVars>
      </dgm:prSet>
      <dgm:spPr/>
    </dgm:pt>
  </dgm:ptLst>
  <dgm:cxnLst>
    <dgm:cxn modelId="{BAFDA30B-25A1-489F-A1BE-23C78A64CB88}" type="presOf" srcId="{8C326784-47E7-493E-80C2-4196E25F0B90}" destId="{4E9D09C6-8B79-4102-9886-5243B05E5724}" srcOrd="0" destOrd="0" presId="urn:microsoft.com/office/officeart/2005/8/layout/default"/>
    <dgm:cxn modelId="{71C1A725-9D39-477C-9B2F-DDB92AE4AB58}" srcId="{BE579927-C23B-4D92-A202-26D14D568C6C}" destId="{EEF6216E-6537-404C-8EE8-BF5291B4DA5B}" srcOrd="3" destOrd="0" parTransId="{3A73105D-E82C-497E-925D-725173A3EE93}" sibTransId="{FD73758A-43EC-4446-A2EA-39571A163A84}"/>
    <dgm:cxn modelId="{E4CB886A-2FB6-4B70-98FA-9869346617AF}" type="presOf" srcId="{BE579927-C23B-4D92-A202-26D14D568C6C}" destId="{3E6D0F31-525A-42FC-AAAA-4545F565F466}" srcOrd="0" destOrd="0" presId="urn:microsoft.com/office/officeart/2005/8/layout/default"/>
    <dgm:cxn modelId="{442A636C-C351-4C64-9E46-B1EB3BCD641F}" srcId="{BE579927-C23B-4D92-A202-26D14D568C6C}" destId="{355CA3EB-06CE-422F-B522-78918D53F126}" srcOrd="1" destOrd="0" parTransId="{23B9182B-C107-406E-A699-A125720F73FA}" sibTransId="{56C5DD8B-21E5-4525-8B36-51D7EA467FE3}"/>
    <dgm:cxn modelId="{C3E97B6E-8660-43E9-AE3C-D76FC5BBB747}" srcId="{BE579927-C23B-4D92-A202-26D14D568C6C}" destId="{D9EACA37-5FA5-4357-8658-B928671D8D39}" srcOrd="2" destOrd="0" parTransId="{F86CE560-8124-4883-90EF-F2299AD55CCE}" sibTransId="{C37DE0C5-F81B-4244-BA2B-487CEA215170}"/>
    <dgm:cxn modelId="{5F21A875-57C7-41CA-B97B-AB0B0A085882}" type="presOf" srcId="{EEF6216E-6537-404C-8EE8-BF5291B4DA5B}" destId="{EEAAF937-C4B8-4E0B-83C2-4AE235210009}" srcOrd="0" destOrd="0" presId="urn:microsoft.com/office/officeart/2005/8/layout/default"/>
    <dgm:cxn modelId="{3D9ABD7D-2904-44EE-ACE6-3E80A6100F5F}" srcId="{BE579927-C23B-4D92-A202-26D14D568C6C}" destId="{8C326784-47E7-493E-80C2-4196E25F0B90}" srcOrd="5" destOrd="0" parTransId="{AA5BCD00-B414-4176-B77C-D9F3D48937F6}" sibTransId="{0520B66A-45FF-4AC6-9E8E-614A190ABF06}"/>
    <dgm:cxn modelId="{F151CB8E-C06C-48D1-82EF-029832688049}" srcId="{BE579927-C23B-4D92-A202-26D14D568C6C}" destId="{AEF3A287-B02E-4C69-90E6-17F4325DB302}" srcOrd="0" destOrd="0" parTransId="{755EDAE8-084A-4CD4-8A98-B6B4B420FDA9}" sibTransId="{1CD74D8D-081C-4065-92FE-86785384BD21}"/>
    <dgm:cxn modelId="{96217A93-9BFC-482A-9A7D-D7FCE4BBCE05}" srcId="{BE579927-C23B-4D92-A202-26D14D568C6C}" destId="{89BE424E-2CDA-479D-8AA3-782CE656965A}" srcOrd="4" destOrd="0" parTransId="{4A5121F5-FA1D-4BF4-A391-584501F0F7FB}" sibTransId="{CC3CDECA-3B45-4475-AC90-4C870D52EE22}"/>
    <dgm:cxn modelId="{D432B994-8BE6-484B-9CCA-95CB2B3972DA}" type="presOf" srcId="{AEF3A287-B02E-4C69-90E6-17F4325DB302}" destId="{5D3D10E4-03D0-4161-854C-35FD6B1A3181}" srcOrd="0" destOrd="0" presId="urn:microsoft.com/office/officeart/2005/8/layout/default"/>
    <dgm:cxn modelId="{ED9AD399-F081-4995-8440-F3BBEC5104C5}" type="presOf" srcId="{89BE424E-2CDA-479D-8AA3-782CE656965A}" destId="{CEE78414-15C5-4F85-9B24-AB528D7FDF8A}" srcOrd="0" destOrd="0" presId="urn:microsoft.com/office/officeart/2005/8/layout/default"/>
    <dgm:cxn modelId="{93D2FFBC-86F9-4216-87B1-0FDFCAE2C48C}" type="presOf" srcId="{D9EACA37-5FA5-4357-8658-B928671D8D39}" destId="{69F8A20A-2B88-48FC-9EA0-059BF9284D3C}" srcOrd="0" destOrd="0" presId="urn:microsoft.com/office/officeart/2005/8/layout/default"/>
    <dgm:cxn modelId="{4116A6DF-2D99-488E-9BDB-3BB2D4BDE8E0}" type="presOf" srcId="{355CA3EB-06CE-422F-B522-78918D53F126}" destId="{CB762D3E-39E0-41FC-AD0D-C80014C5749A}" srcOrd="0" destOrd="0" presId="urn:microsoft.com/office/officeart/2005/8/layout/default"/>
    <dgm:cxn modelId="{9C598E0A-311D-4FB3-B9A2-9A4F4290E211}" type="presParOf" srcId="{3E6D0F31-525A-42FC-AAAA-4545F565F466}" destId="{5D3D10E4-03D0-4161-854C-35FD6B1A3181}" srcOrd="0" destOrd="0" presId="urn:microsoft.com/office/officeart/2005/8/layout/default"/>
    <dgm:cxn modelId="{E6E3ACA9-8C4E-4B65-BD9E-08EB44ED0FD8}" type="presParOf" srcId="{3E6D0F31-525A-42FC-AAAA-4545F565F466}" destId="{980E3B8A-FAEE-4EC2-8EBB-C68F81EB5685}" srcOrd="1" destOrd="0" presId="urn:microsoft.com/office/officeart/2005/8/layout/default"/>
    <dgm:cxn modelId="{089766EC-A858-4D3E-9858-ABC558E7A783}" type="presParOf" srcId="{3E6D0F31-525A-42FC-AAAA-4545F565F466}" destId="{CB762D3E-39E0-41FC-AD0D-C80014C5749A}" srcOrd="2" destOrd="0" presId="urn:microsoft.com/office/officeart/2005/8/layout/default"/>
    <dgm:cxn modelId="{289D4300-3374-4E09-8F77-25D2F3B483D8}" type="presParOf" srcId="{3E6D0F31-525A-42FC-AAAA-4545F565F466}" destId="{0FB199A9-FD8E-408F-919B-B7686FBA75AB}" srcOrd="3" destOrd="0" presId="urn:microsoft.com/office/officeart/2005/8/layout/default"/>
    <dgm:cxn modelId="{90BD1F96-36A9-473B-92E7-D43B3D92475C}" type="presParOf" srcId="{3E6D0F31-525A-42FC-AAAA-4545F565F466}" destId="{69F8A20A-2B88-48FC-9EA0-059BF9284D3C}" srcOrd="4" destOrd="0" presId="urn:microsoft.com/office/officeart/2005/8/layout/default"/>
    <dgm:cxn modelId="{F3FE6A71-EAC0-49FE-A248-1E066F10651A}" type="presParOf" srcId="{3E6D0F31-525A-42FC-AAAA-4545F565F466}" destId="{A5D5C7AC-8114-4A3E-91BA-18AC598BD028}" srcOrd="5" destOrd="0" presId="urn:microsoft.com/office/officeart/2005/8/layout/default"/>
    <dgm:cxn modelId="{CF5DB70B-5115-43CF-8834-969E082F7EF7}" type="presParOf" srcId="{3E6D0F31-525A-42FC-AAAA-4545F565F466}" destId="{EEAAF937-C4B8-4E0B-83C2-4AE235210009}" srcOrd="6" destOrd="0" presId="urn:microsoft.com/office/officeart/2005/8/layout/default"/>
    <dgm:cxn modelId="{161C239F-18CB-40F3-BDD7-E9BF8C8C8242}" type="presParOf" srcId="{3E6D0F31-525A-42FC-AAAA-4545F565F466}" destId="{477CBD1F-0592-4C98-AF11-FB130AC600F5}" srcOrd="7" destOrd="0" presId="urn:microsoft.com/office/officeart/2005/8/layout/default"/>
    <dgm:cxn modelId="{F7BD7654-4458-4F5C-8A14-EFB2773009FD}" type="presParOf" srcId="{3E6D0F31-525A-42FC-AAAA-4545F565F466}" destId="{CEE78414-15C5-4F85-9B24-AB528D7FDF8A}" srcOrd="8" destOrd="0" presId="urn:microsoft.com/office/officeart/2005/8/layout/default"/>
    <dgm:cxn modelId="{7C0439B6-3BDA-4442-8324-2D69358FF528}" type="presParOf" srcId="{3E6D0F31-525A-42FC-AAAA-4545F565F466}" destId="{6F93836E-A639-4ED3-BC0D-D70CD176253C}" srcOrd="9" destOrd="0" presId="urn:microsoft.com/office/officeart/2005/8/layout/default"/>
    <dgm:cxn modelId="{2F4DD099-3FC2-472F-A52C-AE20B01FC792}" type="presParOf" srcId="{3E6D0F31-525A-42FC-AAAA-4545F565F466}" destId="{4E9D09C6-8B79-4102-9886-5243B05E5724}" srcOrd="1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B95228-8FFF-432F-916C-0F0450A828DA}"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44F206CF-AC6B-41A2-BD85-8E71FDAAAFD2}">
      <dgm:prSet/>
      <dgm:spPr/>
      <dgm:t>
        <a:bodyPr/>
        <a:lstStyle/>
        <a:p>
          <a:r>
            <a:rPr lang="en-US">
              <a:solidFill>
                <a:schemeClr val="tx1"/>
              </a:solidFill>
            </a:rPr>
            <a:t>Stewardship</a:t>
          </a:r>
        </a:p>
      </dgm:t>
    </dgm:pt>
    <dgm:pt modelId="{914CC1E9-8B42-4E3C-8EC4-20D1FA77A657}" cxnId="{1DBDD4BD-1883-432C-9425-46E7CC76A8A3}" type="parTrans">
      <dgm:prSet/>
      <dgm:spPr/>
      <dgm:t>
        <a:bodyPr/>
        <a:lstStyle/>
        <a:p>
          <a:endParaRPr lang="en-US">
            <a:solidFill>
              <a:schemeClr val="tx1"/>
            </a:solidFill>
          </a:endParaRPr>
        </a:p>
      </dgm:t>
    </dgm:pt>
    <dgm:pt modelId="{312147F6-2BE4-4BA5-AC12-15D258A95F5D}" cxnId="{1DBDD4BD-1883-432C-9425-46E7CC76A8A3}" type="sibTrans">
      <dgm:prSet/>
      <dgm:spPr/>
      <dgm:t>
        <a:bodyPr/>
        <a:lstStyle/>
        <a:p>
          <a:endParaRPr lang="en-US">
            <a:solidFill>
              <a:schemeClr val="tx1"/>
            </a:solidFill>
          </a:endParaRPr>
        </a:p>
      </dgm:t>
    </dgm:pt>
    <dgm:pt modelId="{945587F9-885E-4262-98FE-4DCE0ADC2CAB}">
      <dgm:prSet/>
      <dgm:spPr/>
      <dgm:t>
        <a:bodyPr/>
        <a:lstStyle/>
        <a:p>
          <a:r>
            <a:rPr lang="en-US">
              <a:solidFill>
                <a:schemeClr val="tx1"/>
              </a:solidFill>
            </a:rPr>
            <a:t>Team</a:t>
          </a:r>
        </a:p>
      </dgm:t>
    </dgm:pt>
    <dgm:pt modelId="{3B83CC30-BC2F-4A51-9FE4-3C51F3F84915}" cxnId="{7DEADF55-2698-477E-BA19-26118F3A9681}" type="parTrans">
      <dgm:prSet/>
      <dgm:spPr/>
      <dgm:t>
        <a:bodyPr/>
        <a:lstStyle/>
        <a:p>
          <a:endParaRPr lang="en-US">
            <a:solidFill>
              <a:schemeClr val="tx1"/>
            </a:solidFill>
          </a:endParaRPr>
        </a:p>
      </dgm:t>
    </dgm:pt>
    <dgm:pt modelId="{5C5655BA-D66C-42F3-926C-589C73F11D2A}" cxnId="{7DEADF55-2698-477E-BA19-26118F3A9681}" type="sibTrans">
      <dgm:prSet/>
      <dgm:spPr/>
      <dgm:t>
        <a:bodyPr/>
        <a:lstStyle/>
        <a:p>
          <a:endParaRPr lang="en-US">
            <a:solidFill>
              <a:schemeClr val="tx1"/>
            </a:solidFill>
          </a:endParaRPr>
        </a:p>
      </dgm:t>
    </dgm:pt>
    <dgm:pt modelId="{3176AD2F-AC39-4C29-924E-AF8EE7DD070C}">
      <dgm:prSet/>
      <dgm:spPr/>
      <dgm:t>
        <a:bodyPr/>
        <a:lstStyle/>
        <a:p>
          <a:r>
            <a:rPr lang="en-US">
              <a:solidFill>
                <a:schemeClr val="tx1"/>
              </a:solidFill>
            </a:rPr>
            <a:t>Stakeholders</a:t>
          </a:r>
        </a:p>
      </dgm:t>
    </dgm:pt>
    <dgm:pt modelId="{732FE591-8BD8-41ED-B395-97FBC521E04C}" cxnId="{7C4EC850-D379-4392-86D4-A33A9CAF140C}" type="parTrans">
      <dgm:prSet/>
      <dgm:spPr/>
      <dgm:t>
        <a:bodyPr/>
        <a:lstStyle/>
        <a:p>
          <a:endParaRPr lang="en-US">
            <a:solidFill>
              <a:schemeClr val="tx1"/>
            </a:solidFill>
          </a:endParaRPr>
        </a:p>
      </dgm:t>
    </dgm:pt>
    <dgm:pt modelId="{B5F62788-E11B-477C-ABA2-46302D3CC453}" cxnId="{7C4EC850-D379-4392-86D4-A33A9CAF140C}" type="sibTrans">
      <dgm:prSet/>
      <dgm:spPr/>
      <dgm:t>
        <a:bodyPr/>
        <a:lstStyle/>
        <a:p>
          <a:endParaRPr lang="en-US">
            <a:solidFill>
              <a:schemeClr val="tx1"/>
            </a:solidFill>
          </a:endParaRPr>
        </a:p>
      </dgm:t>
    </dgm:pt>
    <dgm:pt modelId="{A452FAF3-8DC8-4D80-AAC4-27B32697931E}">
      <dgm:prSet/>
      <dgm:spPr/>
      <dgm:t>
        <a:bodyPr/>
        <a:lstStyle/>
        <a:p>
          <a:r>
            <a:rPr lang="en-US">
              <a:solidFill>
                <a:schemeClr val="tx1"/>
              </a:solidFill>
            </a:rPr>
            <a:t>Value</a:t>
          </a:r>
        </a:p>
      </dgm:t>
    </dgm:pt>
    <dgm:pt modelId="{5A6B98C3-550D-4CAD-A521-D39B117D8DA8}" cxnId="{023FE29F-1452-498C-AD4C-9324E4F41219}" type="parTrans">
      <dgm:prSet/>
      <dgm:spPr/>
      <dgm:t>
        <a:bodyPr/>
        <a:lstStyle/>
        <a:p>
          <a:endParaRPr lang="en-US">
            <a:solidFill>
              <a:schemeClr val="tx1"/>
            </a:solidFill>
          </a:endParaRPr>
        </a:p>
      </dgm:t>
    </dgm:pt>
    <dgm:pt modelId="{988A6F40-74BA-4084-BC29-663B1E3B69E5}" cxnId="{023FE29F-1452-498C-AD4C-9324E4F41219}" type="sibTrans">
      <dgm:prSet/>
      <dgm:spPr/>
      <dgm:t>
        <a:bodyPr/>
        <a:lstStyle/>
        <a:p>
          <a:endParaRPr lang="en-US">
            <a:solidFill>
              <a:schemeClr val="tx1"/>
            </a:solidFill>
          </a:endParaRPr>
        </a:p>
      </dgm:t>
    </dgm:pt>
    <dgm:pt modelId="{ACEF2783-189E-417C-82AC-D347BD2A8FB8}">
      <dgm:prSet/>
      <dgm:spPr/>
      <dgm:t>
        <a:bodyPr/>
        <a:lstStyle/>
        <a:p>
          <a:r>
            <a:rPr lang="en-US">
              <a:solidFill>
                <a:schemeClr val="tx1"/>
              </a:solidFill>
            </a:rPr>
            <a:t>Holistic Thinking</a:t>
          </a:r>
        </a:p>
      </dgm:t>
    </dgm:pt>
    <dgm:pt modelId="{77408D30-6227-420F-836F-B81413ECE262}" cxnId="{A42FBD2A-3328-4FBF-AF82-0218FB7FD34A}" type="parTrans">
      <dgm:prSet/>
      <dgm:spPr/>
      <dgm:t>
        <a:bodyPr/>
        <a:lstStyle/>
        <a:p>
          <a:endParaRPr lang="en-US">
            <a:solidFill>
              <a:schemeClr val="tx1"/>
            </a:solidFill>
          </a:endParaRPr>
        </a:p>
      </dgm:t>
    </dgm:pt>
    <dgm:pt modelId="{28425955-E1DF-4799-B003-E5960C274CEC}" cxnId="{A42FBD2A-3328-4FBF-AF82-0218FB7FD34A}" type="sibTrans">
      <dgm:prSet/>
      <dgm:spPr/>
      <dgm:t>
        <a:bodyPr/>
        <a:lstStyle/>
        <a:p>
          <a:endParaRPr lang="en-US">
            <a:solidFill>
              <a:schemeClr val="tx1"/>
            </a:solidFill>
          </a:endParaRPr>
        </a:p>
      </dgm:t>
    </dgm:pt>
    <dgm:pt modelId="{3FB9B851-CBA5-4CFC-B22F-6CF50C8F3660}">
      <dgm:prSet/>
      <dgm:spPr/>
      <dgm:t>
        <a:bodyPr/>
        <a:lstStyle/>
        <a:p>
          <a:r>
            <a:rPr lang="en-US">
              <a:solidFill>
                <a:schemeClr val="tx1"/>
              </a:solidFill>
            </a:rPr>
            <a:t>Quality</a:t>
          </a:r>
        </a:p>
      </dgm:t>
    </dgm:pt>
    <dgm:pt modelId="{0B2CBE7B-915C-4FD5-829E-3EDAE68E4189}" cxnId="{22664CBB-826A-41BA-A715-94A16D31ECE1}" type="parTrans">
      <dgm:prSet/>
      <dgm:spPr/>
      <dgm:t>
        <a:bodyPr/>
        <a:lstStyle/>
        <a:p>
          <a:endParaRPr lang="en-US">
            <a:solidFill>
              <a:schemeClr val="tx1"/>
            </a:solidFill>
          </a:endParaRPr>
        </a:p>
      </dgm:t>
    </dgm:pt>
    <dgm:pt modelId="{6EEEC099-F62C-4719-9850-7C250485B2F3}" cxnId="{22664CBB-826A-41BA-A715-94A16D31ECE1}" type="sibTrans">
      <dgm:prSet/>
      <dgm:spPr/>
      <dgm:t>
        <a:bodyPr/>
        <a:lstStyle/>
        <a:p>
          <a:endParaRPr lang="en-US">
            <a:solidFill>
              <a:schemeClr val="tx1"/>
            </a:solidFill>
          </a:endParaRPr>
        </a:p>
      </dgm:t>
    </dgm:pt>
    <dgm:pt modelId="{72895424-F3C9-426E-BC08-7AE73E90AD75}">
      <dgm:prSet/>
      <dgm:spPr/>
      <dgm:t>
        <a:bodyPr/>
        <a:lstStyle/>
        <a:p>
          <a:r>
            <a:rPr lang="en-US">
              <a:solidFill>
                <a:schemeClr val="tx1"/>
              </a:solidFill>
            </a:rPr>
            <a:t>Complexity</a:t>
          </a:r>
        </a:p>
      </dgm:t>
    </dgm:pt>
    <dgm:pt modelId="{8E2DDD8D-6934-4CE6-9647-1458A0080147}" cxnId="{A0EC4838-2A2C-4A62-B1C7-129B1DC1882D}" type="parTrans">
      <dgm:prSet/>
      <dgm:spPr/>
      <dgm:t>
        <a:bodyPr/>
        <a:lstStyle/>
        <a:p>
          <a:endParaRPr lang="en-US">
            <a:solidFill>
              <a:schemeClr val="tx1"/>
            </a:solidFill>
          </a:endParaRPr>
        </a:p>
      </dgm:t>
    </dgm:pt>
    <dgm:pt modelId="{68584614-4CBC-409B-AC1F-EDDC12389B1D}" cxnId="{A0EC4838-2A2C-4A62-B1C7-129B1DC1882D}" type="sibTrans">
      <dgm:prSet/>
      <dgm:spPr/>
      <dgm:t>
        <a:bodyPr/>
        <a:lstStyle/>
        <a:p>
          <a:endParaRPr lang="en-US">
            <a:solidFill>
              <a:schemeClr val="tx1"/>
            </a:solidFill>
          </a:endParaRPr>
        </a:p>
      </dgm:t>
    </dgm:pt>
    <dgm:pt modelId="{48C766E5-2A14-4A44-9150-DBC2D162555C}">
      <dgm:prSet/>
      <dgm:spPr/>
      <dgm:t>
        <a:bodyPr/>
        <a:lstStyle/>
        <a:p>
          <a:r>
            <a:rPr lang="en-US">
              <a:solidFill>
                <a:schemeClr val="tx1"/>
              </a:solidFill>
            </a:rPr>
            <a:t>Leadership</a:t>
          </a:r>
        </a:p>
      </dgm:t>
    </dgm:pt>
    <dgm:pt modelId="{1FFCA39F-77A5-49DD-8A81-F69B6DEB2305}" cxnId="{7DDC93D9-AD4B-4B35-9452-E2A416974C32}" type="parTrans">
      <dgm:prSet/>
      <dgm:spPr/>
      <dgm:t>
        <a:bodyPr/>
        <a:lstStyle/>
        <a:p>
          <a:endParaRPr lang="en-US">
            <a:solidFill>
              <a:schemeClr val="tx1"/>
            </a:solidFill>
          </a:endParaRPr>
        </a:p>
      </dgm:t>
    </dgm:pt>
    <dgm:pt modelId="{8215E0D8-20BF-4B90-A9FA-5F118F9D4B25}" cxnId="{7DDC93D9-AD4B-4B35-9452-E2A416974C32}" type="sibTrans">
      <dgm:prSet/>
      <dgm:spPr/>
      <dgm:t>
        <a:bodyPr/>
        <a:lstStyle/>
        <a:p>
          <a:endParaRPr lang="en-US">
            <a:solidFill>
              <a:schemeClr val="tx1"/>
            </a:solidFill>
          </a:endParaRPr>
        </a:p>
      </dgm:t>
    </dgm:pt>
    <dgm:pt modelId="{81CC07F3-88E2-4FC0-8783-CC5AB6F2FB8C}">
      <dgm:prSet/>
      <dgm:spPr/>
      <dgm:t>
        <a:bodyPr/>
        <a:lstStyle/>
        <a:p>
          <a:r>
            <a:rPr lang="en-US">
              <a:solidFill>
                <a:schemeClr val="tx1"/>
              </a:solidFill>
            </a:rPr>
            <a:t>Tailoring</a:t>
          </a:r>
        </a:p>
      </dgm:t>
    </dgm:pt>
    <dgm:pt modelId="{C608B44A-D78C-4FCD-B6BC-A3B6E797348B}" cxnId="{D22E54CA-26C9-41F1-BE58-812702F996E2}" type="parTrans">
      <dgm:prSet/>
      <dgm:spPr/>
      <dgm:t>
        <a:bodyPr/>
        <a:lstStyle/>
        <a:p>
          <a:endParaRPr lang="en-US">
            <a:solidFill>
              <a:schemeClr val="tx1"/>
            </a:solidFill>
          </a:endParaRPr>
        </a:p>
      </dgm:t>
    </dgm:pt>
    <dgm:pt modelId="{FB9AA402-6195-4251-8C58-3596EEC85110}" cxnId="{D22E54CA-26C9-41F1-BE58-812702F996E2}" type="sibTrans">
      <dgm:prSet/>
      <dgm:spPr/>
      <dgm:t>
        <a:bodyPr/>
        <a:lstStyle/>
        <a:p>
          <a:endParaRPr lang="en-US">
            <a:solidFill>
              <a:schemeClr val="tx1"/>
            </a:solidFill>
          </a:endParaRPr>
        </a:p>
      </dgm:t>
    </dgm:pt>
    <dgm:pt modelId="{78693937-DAF3-4C78-B8DD-4BE76CD6418D}">
      <dgm:prSet/>
      <dgm:spPr/>
      <dgm:t>
        <a:bodyPr/>
        <a:lstStyle/>
        <a:p>
          <a:r>
            <a:rPr lang="en-US">
              <a:solidFill>
                <a:schemeClr val="tx1"/>
              </a:solidFill>
            </a:rPr>
            <a:t>Opportunities and Threats</a:t>
          </a:r>
        </a:p>
      </dgm:t>
    </dgm:pt>
    <dgm:pt modelId="{BB5DE98F-8AE2-4DD6-B950-7051C5FA0052}" cxnId="{176B8571-0741-4D15-8C1F-CB85301E9DD1}" type="parTrans">
      <dgm:prSet/>
      <dgm:spPr/>
      <dgm:t>
        <a:bodyPr/>
        <a:lstStyle/>
        <a:p>
          <a:endParaRPr lang="en-US">
            <a:solidFill>
              <a:schemeClr val="tx1"/>
            </a:solidFill>
          </a:endParaRPr>
        </a:p>
      </dgm:t>
    </dgm:pt>
    <dgm:pt modelId="{89E0CD1D-A7F1-4A80-9EFF-A6C7E6946468}" cxnId="{176B8571-0741-4D15-8C1F-CB85301E9DD1}" type="sibTrans">
      <dgm:prSet/>
      <dgm:spPr/>
      <dgm:t>
        <a:bodyPr/>
        <a:lstStyle/>
        <a:p>
          <a:endParaRPr lang="en-US">
            <a:solidFill>
              <a:schemeClr val="tx1"/>
            </a:solidFill>
          </a:endParaRPr>
        </a:p>
      </dgm:t>
    </dgm:pt>
    <dgm:pt modelId="{6C7F58B6-48CA-4789-8EDA-26E0D9A84332}">
      <dgm:prSet/>
      <dgm:spPr/>
      <dgm:t>
        <a:bodyPr/>
        <a:lstStyle/>
        <a:p>
          <a:r>
            <a:rPr lang="en-US">
              <a:solidFill>
                <a:schemeClr val="tx1"/>
              </a:solidFill>
            </a:rPr>
            <a:t>Adaptability and Resilience</a:t>
          </a:r>
        </a:p>
      </dgm:t>
    </dgm:pt>
    <dgm:pt modelId="{D05C7D2B-61B0-456E-84CA-BAA9EC4D9E96}" cxnId="{E3332710-D084-401E-8E1C-656AD68DDF88}" type="parTrans">
      <dgm:prSet/>
      <dgm:spPr/>
      <dgm:t>
        <a:bodyPr/>
        <a:lstStyle/>
        <a:p>
          <a:endParaRPr lang="en-US">
            <a:solidFill>
              <a:schemeClr val="tx1"/>
            </a:solidFill>
          </a:endParaRPr>
        </a:p>
      </dgm:t>
    </dgm:pt>
    <dgm:pt modelId="{CF5A32AE-BF73-4881-BAA3-36F39842D5C7}" cxnId="{E3332710-D084-401E-8E1C-656AD68DDF88}" type="sibTrans">
      <dgm:prSet/>
      <dgm:spPr/>
      <dgm:t>
        <a:bodyPr/>
        <a:lstStyle/>
        <a:p>
          <a:endParaRPr lang="en-US">
            <a:solidFill>
              <a:schemeClr val="tx1"/>
            </a:solidFill>
          </a:endParaRPr>
        </a:p>
      </dgm:t>
    </dgm:pt>
    <dgm:pt modelId="{F86A7880-1885-4C01-A9DB-E141970F0FA2}">
      <dgm:prSet/>
      <dgm:spPr/>
      <dgm:t>
        <a:bodyPr/>
        <a:lstStyle/>
        <a:p>
          <a:r>
            <a:rPr lang="en-US">
              <a:solidFill>
                <a:schemeClr val="tx1"/>
              </a:solidFill>
            </a:rPr>
            <a:t>Change Management</a:t>
          </a:r>
        </a:p>
      </dgm:t>
    </dgm:pt>
    <dgm:pt modelId="{9D710753-5A04-4010-A03E-C4FAAA567818}" cxnId="{2EEDDE1D-0738-4B87-9DB9-259EC36CB9D5}" type="parTrans">
      <dgm:prSet/>
      <dgm:spPr/>
      <dgm:t>
        <a:bodyPr/>
        <a:lstStyle/>
        <a:p>
          <a:endParaRPr lang="en-US">
            <a:solidFill>
              <a:schemeClr val="tx1"/>
            </a:solidFill>
          </a:endParaRPr>
        </a:p>
      </dgm:t>
    </dgm:pt>
    <dgm:pt modelId="{1D8C66CC-E2C2-4EE3-B9B5-FE1B95415709}" cxnId="{2EEDDE1D-0738-4B87-9DB9-259EC36CB9D5}" type="sibTrans">
      <dgm:prSet/>
      <dgm:spPr/>
      <dgm:t>
        <a:bodyPr/>
        <a:lstStyle/>
        <a:p>
          <a:endParaRPr lang="en-US">
            <a:solidFill>
              <a:schemeClr val="tx1"/>
            </a:solidFill>
          </a:endParaRPr>
        </a:p>
      </dgm:t>
    </dgm:pt>
    <dgm:pt modelId="{208F8C99-660F-4486-8833-2A3A214BAD92}" type="pres">
      <dgm:prSet presAssocID="{A7B95228-8FFF-432F-916C-0F0450A828DA}" presName="diagram" presStyleCnt="0">
        <dgm:presLayoutVars>
          <dgm:dir/>
          <dgm:resizeHandles val="exact"/>
        </dgm:presLayoutVars>
      </dgm:prSet>
      <dgm:spPr/>
    </dgm:pt>
    <dgm:pt modelId="{8A023723-4E58-4034-BE59-09142A31494E}" type="pres">
      <dgm:prSet presAssocID="{44F206CF-AC6B-41A2-BD85-8E71FDAAAFD2}" presName="node" presStyleLbl="node1" presStyleIdx="0" presStyleCnt="12">
        <dgm:presLayoutVars>
          <dgm:bulletEnabled val="1"/>
        </dgm:presLayoutVars>
      </dgm:prSet>
      <dgm:spPr/>
    </dgm:pt>
    <dgm:pt modelId="{7BB4CA56-7A93-4DE0-BFEB-C60FF777D1E4}" type="pres">
      <dgm:prSet presAssocID="{312147F6-2BE4-4BA5-AC12-15D258A95F5D}" presName="sibTrans" presStyleCnt="0"/>
      <dgm:spPr/>
    </dgm:pt>
    <dgm:pt modelId="{11E9716D-1436-4E71-B21E-28091BB838BA}" type="pres">
      <dgm:prSet presAssocID="{945587F9-885E-4262-98FE-4DCE0ADC2CAB}" presName="node" presStyleLbl="node1" presStyleIdx="1" presStyleCnt="12">
        <dgm:presLayoutVars>
          <dgm:bulletEnabled val="1"/>
        </dgm:presLayoutVars>
      </dgm:prSet>
      <dgm:spPr/>
    </dgm:pt>
    <dgm:pt modelId="{2B2739CF-7866-481C-8F8D-FDB5887F1703}" type="pres">
      <dgm:prSet presAssocID="{5C5655BA-D66C-42F3-926C-589C73F11D2A}" presName="sibTrans" presStyleCnt="0"/>
      <dgm:spPr/>
    </dgm:pt>
    <dgm:pt modelId="{35D97EF1-C591-448A-AF00-EA76E8AE74E5}" type="pres">
      <dgm:prSet presAssocID="{3176AD2F-AC39-4C29-924E-AF8EE7DD070C}" presName="node" presStyleLbl="node1" presStyleIdx="2" presStyleCnt="12">
        <dgm:presLayoutVars>
          <dgm:bulletEnabled val="1"/>
        </dgm:presLayoutVars>
      </dgm:prSet>
      <dgm:spPr/>
    </dgm:pt>
    <dgm:pt modelId="{8BB8086F-3BD9-43CD-999C-89FE91FACF29}" type="pres">
      <dgm:prSet presAssocID="{B5F62788-E11B-477C-ABA2-46302D3CC453}" presName="sibTrans" presStyleCnt="0"/>
      <dgm:spPr/>
    </dgm:pt>
    <dgm:pt modelId="{0A37C689-DA2F-4E93-B486-4AEA8AD14DC8}" type="pres">
      <dgm:prSet presAssocID="{A452FAF3-8DC8-4D80-AAC4-27B32697931E}" presName="node" presStyleLbl="node1" presStyleIdx="3" presStyleCnt="12">
        <dgm:presLayoutVars>
          <dgm:bulletEnabled val="1"/>
        </dgm:presLayoutVars>
      </dgm:prSet>
      <dgm:spPr/>
    </dgm:pt>
    <dgm:pt modelId="{E97D2481-BD19-4024-ADCD-D904281A2F63}" type="pres">
      <dgm:prSet presAssocID="{988A6F40-74BA-4084-BC29-663B1E3B69E5}" presName="sibTrans" presStyleCnt="0"/>
      <dgm:spPr/>
    </dgm:pt>
    <dgm:pt modelId="{DBB0F3A0-311B-44E1-BD88-445C06CA0AFA}" type="pres">
      <dgm:prSet presAssocID="{ACEF2783-189E-417C-82AC-D347BD2A8FB8}" presName="node" presStyleLbl="node1" presStyleIdx="4" presStyleCnt="12">
        <dgm:presLayoutVars>
          <dgm:bulletEnabled val="1"/>
        </dgm:presLayoutVars>
      </dgm:prSet>
      <dgm:spPr/>
    </dgm:pt>
    <dgm:pt modelId="{F349931B-8127-4AF4-A014-1CEEB57452CD}" type="pres">
      <dgm:prSet presAssocID="{28425955-E1DF-4799-B003-E5960C274CEC}" presName="sibTrans" presStyleCnt="0"/>
      <dgm:spPr/>
    </dgm:pt>
    <dgm:pt modelId="{EB8B442A-2E18-483E-8BE3-6A5D65F53C3A}" type="pres">
      <dgm:prSet presAssocID="{3FB9B851-CBA5-4CFC-B22F-6CF50C8F3660}" presName="node" presStyleLbl="node1" presStyleIdx="5" presStyleCnt="12">
        <dgm:presLayoutVars>
          <dgm:bulletEnabled val="1"/>
        </dgm:presLayoutVars>
      </dgm:prSet>
      <dgm:spPr/>
    </dgm:pt>
    <dgm:pt modelId="{83825101-1A93-4451-B614-D63E5044CDD4}" type="pres">
      <dgm:prSet presAssocID="{6EEEC099-F62C-4719-9850-7C250485B2F3}" presName="sibTrans" presStyleCnt="0"/>
      <dgm:spPr/>
    </dgm:pt>
    <dgm:pt modelId="{FD4B094A-05A9-40C4-B467-B0D41319594A}" type="pres">
      <dgm:prSet presAssocID="{72895424-F3C9-426E-BC08-7AE73E90AD75}" presName="node" presStyleLbl="node1" presStyleIdx="6" presStyleCnt="12">
        <dgm:presLayoutVars>
          <dgm:bulletEnabled val="1"/>
        </dgm:presLayoutVars>
      </dgm:prSet>
      <dgm:spPr/>
    </dgm:pt>
    <dgm:pt modelId="{9094C5E5-F64B-4924-832B-D75A31722175}" type="pres">
      <dgm:prSet presAssocID="{68584614-4CBC-409B-AC1F-EDDC12389B1D}" presName="sibTrans" presStyleCnt="0"/>
      <dgm:spPr/>
    </dgm:pt>
    <dgm:pt modelId="{22EE2BD8-654D-40EA-AE03-6AFEB06C3CD3}" type="pres">
      <dgm:prSet presAssocID="{48C766E5-2A14-4A44-9150-DBC2D162555C}" presName="node" presStyleLbl="node1" presStyleIdx="7" presStyleCnt="12">
        <dgm:presLayoutVars>
          <dgm:bulletEnabled val="1"/>
        </dgm:presLayoutVars>
      </dgm:prSet>
      <dgm:spPr/>
    </dgm:pt>
    <dgm:pt modelId="{F9ABA6B5-15FF-45FE-AC20-89F025706FB3}" type="pres">
      <dgm:prSet presAssocID="{8215E0D8-20BF-4B90-A9FA-5F118F9D4B25}" presName="sibTrans" presStyleCnt="0"/>
      <dgm:spPr/>
    </dgm:pt>
    <dgm:pt modelId="{7407D844-9DC5-4FBA-9DF8-DB5180AC8D30}" type="pres">
      <dgm:prSet presAssocID="{81CC07F3-88E2-4FC0-8783-CC5AB6F2FB8C}" presName="node" presStyleLbl="node1" presStyleIdx="8" presStyleCnt="12">
        <dgm:presLayoutVars>
          <dgm:bulletEnabled val="1"/>
        </dgm:presLayoutVars>
      </dgm:prSet>
      <dgm:spPr/>
    </dgm:pt>
    <dgm:pt modelId="{09E2F37D-810B-4736-8B22-F4B5AF1D2A6C}" type="pres">
      <dgm:prSet presAssocID="{FB9AA402-6195-4251-8C58-3596EEC85110}" presName="sibTrans" presStyleCnt="0"/>
      <dgm:spPr/>
    </dgm:pt>
    <dgm:pt modelId="{428F5A2F-40F9-4580-8EB8-41D2E789D9A7}" type="pres">
      <dgm:prSet presAssocID="{78693937-DAF3-4C78-B8DD-4BE76CD6418D}" presName="node" presStyleLbl="node1" presStyleIdx="9" presStyleCnt="12">
        <dgm:presLayoutVars>
          <dgm:bulletEnabled val="1"/>
        </dgm:presLayoutVars>
      </dgm:prSet>
      <dgm:spPr/>
    </dgm:pt>
    <dgm:pt modelId="{0556B605-A1A2-430B-A25D-77ACD09136CB}" type="pres">
      <dgm:prSet presAssocID="{89E0CD1D-A7F1-4A80-9EFF-A6C7E6946468}" presName="sibTrans" presStyleCnt="0"/>
      <dgm:spPr/>
    </dgm:pt>
    <dgm:pt modelId="{98F006AA-214F-4465-9EF0-039D1DEC9EF6}" type="pres">
      <dgm:prSet presAssocID="{6C7F58B6-48CA-4789-8EDA-26E0D9A84332}" presName="node" presStyleLbl="node1" presStyleIdx="10" presStyleCnt="12">
        <dgm:presLayoutVars>
          <dgm:bulletEnabled val="1"/>
        </dgm:presLayoutVars>
      </dgm:prSet>
      <dgm:spPr/>
    </dgm:pt>
    <dgm:pt modelId="{DA78D8D3-4F05-4A44-B08E-418201D425B8}" type="pres">
      <dgm:prSet presAssocID="{CF5A32AE-BF73-4881-BAA3-36F39842D5C7}" presName="sibTrans" presStyleCnt="0"/>
      <dgm:spPr/>
    </dgm:pt>
    <dgm:pt modelId="{18F27601-B48D-48F8-9018-45D79E87E6AB}" type="pres">
      <dgm:prSet presAssocID="{F86A7880-1885-4C01-A9DB-E141970F0FA2}" presName="node" presStyleLbl="node1" presStyleIdx="11" presStyleCnt="12">
        <dgm:presLayoutVars>
          <dgm:bulletEnabled val="1"/>
        </dgm:presLayoutVars>
      </dgm:prSet>
      <dgm:spPr/>
    </dgm:pt>
  </dgm:ptLst>
  <dgm:cxnLst>
    <dgm:cxn modelId="{AEEB760B-BA57-4B64-A6F0-077280FA33DD}" type="presOf" srcId="{F86A7880-1885-4C01-A9DB-E141970F0FA2}" destId="{18F27601-B48D-48F8-9018-45D79E87E6AB}" srcOrd="0" destOrd="0" presId="urn:microsoft.com/office/officeart/2005/8/layout/default"/>
    <dgm:cxn modelId="{E3332710-D084-401E-8E1C-656AD68DDF88}" srcId="{A7B95228-8FFF-432F-916C-0F0450A828DA}" destId="{6C7F58B6-48CA-4789-8EDA-26E0D9A84332}" srcOrd="10" destOrd="0" parTransId="{D05C7D2B-61B0-456E-84CA-BAA9EC4D9E96}" sibTransId="{CF5A32AE-BF73-4881-BAA3-36F39842D5C7}"/>
    <dgm:cxn modelId="{2EEDDE1D-0738-4B87-9DB9-259EC36CB9D5}" srcId="{A7B95228-8FFF-432F-916C-0F0450A828DA}" destId="{F86A7880-1885-4C01-A9DB-E141970F0FA2}" srcOrd="11" destOrd="0" parTransId="{9D710753-5A04-4010-A03E-C4FAAA567818}" sibTransId="{1D8C66CC-E2C2-4EE3-B9B5-FE1B95415709}"/>
    <dgm:cxn modelId="{A42FBD2A-3328-4FBF-AF82-0218FB7FD34A}" srcId="{A7B95228-8FFF-432F-916C-0F0450A828DA}" destId="{ACEF2783-189E-417C-82AC-D347BD2A8FB8}" srcOrd="4" destOrd="0" parTransId="{77408D30-6227-420F-836F-B81413ECE262}" sibTransId="{28425955-E1DF-4799-B003-E5960C274CEC}"/>
    <dgm:cxn modelId="{A0EC4838-2A2C-4A62-B1C7-129B1DC1882D}" srcId="{A7B95228-8FFF-432F-916C-0F0450A828DA}" destId="{72895424-F3C9-426E-BC08-7AE73E90AD75}" srcOrd="6" destOrd="0" parTransId="{8E2DDD8D-6934-4CE6-9647-1458A0080147}" sibTransId="{68584614-4CBC-409B-AC1F-EDDC12389B1D}"/>
    <dgm:cxn modelId="{9ACA8B5F-3E3B-4DEC-BE85-64206EA125B8}" type="presOf" srcId="{72895424-F3C9-426E-BC08-7AE73E90AD75}" destId="{FD4B094A-05A9-40C4-B467-B0D41319594A}" srcOrd="0" destOrd="0" presId="urn:microsoft.com/office/officeart/2005/8/layout/default"/>
    <dgm:cxn modelId="{43A1D061-C365-4BB3-A580-64381EA38B0A}" type="presOf" srcId="{6C7F58B6-48CA-4789-8EDA-26E0D9A84332}" destId="{98F006AA-214F-4465-9EF0-039D1DEC9EF6}" srcOrd="0" destOrd="0" presId="urn:microsoft.com/office/officeart/2005/8/layout/default"/>
    <dgm:cxn modelId="{E376A365-CDF9-42E0-8949-E9F9C862C30A}" type="presOf" srcId="{48C766E5-2A14-4A44-9150-DBC2D162555C}" destId="{22EE2BD8-654D-40EA-AE03-6AFEB06C3CD3}" srcOrd="0" destOrd="0" presId="urn:microsoft.com/office/officeart/2005/8/layout/default"/>
    <dgm:cxn modelId="{7C4EC850-D379-4392-86D4-A33A9CAF140C}" srcId="{A7B95228-8FFF-432F-916C-0F0450A828DA}" destId="{3176AD2F-AC39-4C29-924E-AF8EE7DD070C}" srcOrd="2" destOrd="0" parTransId="{732FE591-8BD8-41ED-B395-97FBC521E04C}" sibTransId="{B5F62788-E11B-477C-ABA2-46302D3CC453}"/>
    <dgm:cxn modelId="{176B8571-0741-4D15-8C1F-CB85301E9DD1}" srcId="{A7B95228-8FFF-432F-916C-0F0450A828DA}" destId="{78693937-DAF3-4C78-B8DD-4BE76CD6418D}" srcOrd="9" destOrd="0" parTransId="{BB5DE98F-8AE2-4DD6-B950-7051C5FA0052}" sibTransId="{89E0CD1D-A7F1-4A80-9EFF-A6C7E6946468}"/>
    <dgm:cxn modelId="{7DEADF55-2698-477E-BA19-26118F3A9681}" srcId="{A7B95228-8FFF-432F-916C-0F0450A828DA}" destId="{945587F9-885E-4262-98FE-4DCE0ADC2CAB}" srcOrd="1" destOrd="0" parTransId="{3B83CC30-BC2F-4A51-9FE4-3C51F3F84915}" sibTransId="{5C5655BA-D66C-42F3-926C-589C73F11D2A}"/>
    <dgm:cxn modelId="{5ED8ED80-BA7B-41B0-9BDB-937C9F73133C}" type="presOf" srcId="{ACEF2783-189E-417C-82AC-D347BD2A8FB8}" destId="{DBB0F3A0-311B-44E1-BD88-445C06CA0AFA}" srcOrd="0" destOrd="0" presId="urn:microsoft.com/office/officeart/2005/8/layout/default"/>
    <dgm:cxn modelId="{023FE29F-1452-498C-AD4C-9324E4F41219}" srcId="{A7B95228-8FFF-432F-916C-0F0450A828DA}" destId="{A452FAF3-8DC8-4D80-AAC4-27B32697931E}" srcOrd="3" destOrd="0" parTransId="{5A6B98C3-550D-4CAD-A521-D39B117D8DA8}" sibTransId="{988A6F40-74BA-4084-BC29-663B1E3B69E5}"/>
    <dgm:cxn modelId="{22664CBB-826A-41BA-A715-94A16D31ECE1}" srcId="{A7B95228-8FFF-432F-916C-0F0450A828DA}" destId="{3FB9B851-CBA5-4CFC-B22F-6CF50C8F3660}" srcOrd="5" destOrd="0" parTransId="{0B2CBE7B-915C-4FD5-829E-3EDAE68E4189}" sibTransId="{6EEEC099-F62C-4719-9850-7C250485B2F3}"/>
    <dgm:cxn modelId="{90EBCCBC-13F3-45B8-A820-A513FA5EA464}" type="presOf" srcId="{3176AD2F-AC39-4C29-924E-AF8EE7DD070C}" destId="{35D97EF1-C591-448A-AF00-EA76E8AE74E5}" srcOrd="0" destOrd="0" presId="urn:microsoft.com/office/officeart/2005/8/layout/default"/>
    <dgm:cxn modelId="{1DBDD4BD-1883-432C-9425-46E7CC76A8A3}" srcId="{A7B95228-8FFF-432F-916C-0F0450A828DA}" destId="{44F206CF-AC6B-41A2-BD85-8E71FDAAAFD2}" srcOrd="0" destOrd="0" parTransId="{914CC1E9-8B42-4E3C-8EC4-20D1FA77A657}" sibTransId="{312147F6-2BE4-4BA5-AC12-15D258A95F5D}"/>
    <dgm:cxn modelId="{C26904C3-C7EA-4F51-9A11-EC05069DA565}" type="presOf" srcId="{81CC07F3-88E2-4FC0-8783-CC5AB6F2FB8C}" destId="{7407D844-9DC5-4FBA-9DF8-DB5180AC8D30}" srcOrd="0" destOrd="0" presId="urn:microsoft.com/office/officeart/2005/8/layout/default"/>
    <dgm:cxn modelId="{D22E54CA-26C9-41F1-BE58-812702F996E2}" srcId="{A7B95228-8FFF-432F-916C-0F0450A828DA}" destId="{81CC07F3-88E2-4FC0-8783-CC5AB6F2FB8C}" srcOrd="8" destOrd="0" parTransId="{C608B44A-D78C-4FCD-B6BC-A3B6E797348B}" sibTransId="{FB9AA402-6195-4251-8C58-3596EEC85110}"/>
    <dgm:cxn modelId="{88FA8CCD-A0A7-47A2-84A6-9706E6CB1D62}" type="presOf" srcId="{A7B95228-8FFF-432F-916C-0F0450A828DA}" destId="{208F8C99-660F-4486-8833-2A3A214BAD92}" srcOrd="0" destOrd="0" presId="urn:microsoft.com/office/officeart/2005/8/layout/default"/>
    <dgm:cxn modelId="{061389D4-93B3-42FC-A925-B61D10F017C0}" type="presOf" srcId="{78693937-DAF3-4C78-B8DD-4BE76CD6418D}" destId="{428F5A2F-40F9-4580-8EB8-41D2E789D9A7}" srcOrd="0" destOrd="0" presId="urn:microsoft.com/office/officeart/2005/8/layout/default"/>
    <dgm:cxn modelId="{7DDC93D9-AD4B-4B35-9452-E2A416974C32}" srcId="{A7B95228-8FFF-432F-916C-0F0450A828DA}" destId="{48C766E5-2A14-4A44-9150-DBC2D162555C}" srcOrd="7" destOrd="0" parTransId="{1FFCA39F-77A5-49DD-8A81-F69B6DEB2305}" sibTransId="{8215E0D8-20BF-4B90-A9FA-5F118F9D4B25}"/>
    <dgm:cxn modelId="{F0CA06DD-CC54-4689-9D20-82FE88F8C92E}" type="presOf" srcId="{44F206CF-AC6B-41A2-BD85-8E71FDAAAFD2}" destId="{8A023723-4E58-4034-BE59-09142A31494E}" srcOrd="0" destOrd="0" presId="urn:microsoft.com/office/officeart/2005/8/layout/default"/>
    <dgm:cxn modelId="{B004E8E5-8487-4F55-9072-59CBEFCEEB77}" type="presOf" srcId="{A452FAF3-8DC8-4D80-AAC4-27B32697931E}" destId="{0A37C689-DA2F-4E93-B486-4AEA8AD14DC8}" srcOrd="0" destOrd="0" presId="urn:microsoft.com/office/officeart/2005/8/layout/default"/>
    <dgm:cxn modelId="{5563ABEA-4FEC-4340-87EA-11A70507F213}" type="presOf" srcId="{945587F9-885E-4262-98FE-4DCE0ADC2CAB}" destId="{11E9716D-1436-4E71-B21E-28091BB838BA}" srcOrd="0" destOrd="0" presId="urn:microsoft.com/office/officeart/2005/8/layout/default"/>
    <dgm:cxn modelId="{675E8CFA-16A1-4259-8030-1443B7D19985}" type="presOf" srcId="{3FB9B851-CBA5-4CFC-B22F-6CF50C8F3660}" destId="{EB8B442A-2E18-483E-8BE3-6A5D65F53C3A}" srcOrd="0" destOrd="0" presId="urn:microsoft.com/office/officeart/2005/8/layout/default"/>
    <dgm:cxn modelId="{C090C0D3-EB23-4868-B86B-898E25BC0035}" type="presParOf" srcId="{208F8C99-660F-4486-8833-2A3A214BAD92}" destId="{8A023723-4E58-4034-BE59-09142A31494E}" srcOrd="0" destOrd="0" presId="urn:microsoft.com/office/officeart/2005/8/layout/default"/>
    <dgm:cxn modelId="{84C97E46-8AE5-4339-BF09-AA3E1C78B224}" type="presParOf" srcId="{208F8C99-660F-4486-8833-2A3A214BAD92}" destId="{7BB4CA56-7A93-4DE0-BFEB-C60FF777D1E4}" srcOrd="1" destOrd="0" presId="urn:microsoft.com/office/officeart/2005/8/layout/default"/>
    <dgm:cxn modelId="{D56BAAFA-3287-4915-B154-FA45DE7F0C20}" type="presParOf" srcId="{208F8C99-660F-4486-8833-2A3A214BAD92}" destId="{11E9716D-1436-4E71-B21E-28091BB838BA}" srcOrd="2" destOrd="0" presId="urn:microsoft.com/office/officeart/2005/8/layout/default"/>
    <dgm:cxn modelId="{E2ECA4CC-E027-47E9-A4CE-651FC95BC0F4}" type="presParOf" srcId="{208F8C99-660F-4486-8833-2A3A214BAD92}" destId="{2B2739CF-7866-481C-8F8D-FDB5887F1703}" srcOrd="3" destOrd="0" presId="urn:microsoft.com/office/officeart/2005/8/layout/default"/>
    <dgm:cxn modelId="{274D6DF6-893A-4150-9F2B-B188B0B7A073}" type="presParOf" srcId="{208F8C99-660F-4486-8833-2A3A214BAD92}" destId="{35D97EF1-C591-448A-AF00-EA76E8AE74E5}" srcOrd="4" destOrd="0" presId="urn:microsoft.com/office/officeart/2005/8/layout/default"/>
    <dgm:cxn modelId="{465CE5FB-343B-4F04-995F-B9E7E08BF8B0}" type="presParOf" srcId="{208F8C99-660F-4486-8833-2A3A214BAD92}" destId="{8BB8086F-3BD9-43CD-999C-89FE91FACF29}" srcOrd="5" destOrd="0" presId="urn:microsoft.com/office/officeart/2005/8/layout/default"/>
    <dgm:cxn modelId="{450229CE-AD34-4BD2-A719-56F3B519B57A}" type="presParOf" srcId="{208F8C99-660F-4486-8833-2A3A214BAD92}" destId="{0A37C689-DA2F-4E93-B486-4AEA8AD14DC8}" srcOrd="6" destOrd="0" presId="urn:microsoft.com/office/officeart/2005/8/layout/default"/>
    <dgm:cxn modelId="{1FAEEC7D-9DDD-4832-BAE9-F5404C8302E4}" type="presParOf" srcId="{208F8C99-660F-4486-8833-2A3A214BAD92}" destId="{E97D2481-BD19-4024-ADCD-D904281A2F63}" srcOrd="7" destOrd="0" presId="urn:microsoft.com/office/officeart/2005/8/layout/default"/>
    <dgm:cxn modelId="{92A00953-120D-4BE3-B9EE-45BFAEC8D0F5}" type="presParOf" srcId="{208F8C99-660F-4486-8833-2A3A214BAD92}" destId="{DBB0F3A0-311B-44E1-BD88-445C06CA0AFA}" srcOrd="8" destOrd="0" presId="urn:microsoft.com/office/officeart/2005/8/layout/default"/>
    <dgm:cxn modelId="{420B1A26-3E09-4B34-B49E-AE72C6A30FCA}" type="presParOf" srcId="{208F8C99-660F-4486-8833-2A3A214BAD92}" destId="{F349931B-8127-4AF4-A014-1CEEB57452CD}" srcOrd="9" destOrd="0" presId="urn:microsoft.com/office/officeart/2005/8/layout/default"/>
    <dgm:cxn modelId="{4CB54D13-2D62-4781-9010-46CD51B13B0E}" type="presParOf" srcId="{208F8C99-660F-4486-8833-2A3A214BAD92}" destId="{EB8B442A-2E18-483E-8BE3-6A5D65F53C3A}" srcOrd="10" destOrd="0" presId="urn:microsoft.com/office/officeart/2005/8/layout/default"/>
    <dgm:cxn modelId="{72C302D4-537A-4770-8154-6AF63296A568}" type="presParOf" srcId="{208F8C99-660F-4486-8833-2A3A214BAD92}" destId="{83825101-1A93-4451-B614-D63E5044CDD4}" srcOrd="11" destOrd="0" presId="urn:microsoft.com/office/officeart/2005/8/layout/default"/>
    <dgm:cxn modelId="{9F4275F5-E79D-4E6E-9F57-D8587C2AEE36}" type="presParOf" srcId="{208F8C99-660F-4486-8833-2A3A214BAD92}" destId="{FD4B094A-05A9-40C4-B467-B0D41319594A}" srcOrd="12" destOrd="0" presId="urn:microsoft.com/office/officeart/2005/8/layout/default"/>
    <dgm:cxn modelId="{EDCE6F03-9617-4B36-9D10-EF01283C47B9}" type="presParOf" srcId="{208F8C99-660F-4486-8833-2A3A214BAD92}" destId="{9094C5E5-F64B-4924-832B-D75A31722175}" srcOrd="13" destOrd="0" presId="urn:microsoft.com/office/officeart/2005/8/layout/default"/>
    <dgm:cxn modelId="{E47123ED-A024-4C0D-9F7A-C0C2BDDF9CAD}" type="presParOf" srcId="{208F8C99-660F-4486-8833-2A3A214BAD92}" destId="{22EE2BD8-654D-40EA-AE03-6AFEB06C3CD3}" srcOrd="14" destOrd="0" presId="urn:microsoft.com/office/officeart/2005/8/layout/default"/>
    <dgm:cxn modelId="{22F1A1A9-A1F5-4631-B82B-8656AF24C73C}" type="presParOf" srcId="{208F8C99-660F-4486-8833-2A3A214BAD92}" destId="{F9ABA6B5-15FF-45FE-AC20-89F025706FB3}" srcOrd="15" destOrd="0" presId="urn:microsoft.com/office/officeart/2005/8/layout/default"/>
    <dgm:cxn modelId="{CF6E768C-BA0B-41E2-A070-96B5E427CAF9}" type="presParOf" srcId="{208F8C99-660F-4486-8833-2A3A214BAD92}" destId="{7407D844-9DC5-4FBA-9DF8-DB5180AC8D30}" srcOrd="16" destOrd="0" presId="urn:microsoft.com/office/officeart/2005/8/layout/default"/>
    <dgm:cxn modelId="{0AB42EEB-4DD5-4D04-840A-12690054F1D3}" type="presParOf" srcId="{208F8C99-660F-4486-8833-2A3A214BAD92}" destId="{09E2F37D-810B-4736-8B22-F4B5AF1D2A6C}" srcOrd="17" destOrd="0" presId="urn:microsoft.com/office/officeart/2005/8/layout/default"/>
    <dgm:cxn modelId="{E66A602F-4C3E-435A-A458-53BBBB9DC6D1}" type="presParOf" srcId="{208F8C99-660F-4486-8833-2A3A214BAD92}" destId="{428F5A2F-40F9-4580-8EB8-41D2E789D9A7}" srcOrd="18" destOrd="0" presId="urn:microsoft.com/office/officeart/2005/8/layout/default"/>
    <dgm:cxn modelId="{B2CDF8E2-6C30-4C8D-B387-E93DBB41A1F1}" type="presParOf" srcId="{208F8C99-660F-4486-8833-2A3A214BAD92}" destId="{0556B605-A1A2-430B-A25D-77ACD09136CB}" srcOrd="19" destOrd="0" presId="urn:microsoft.com/office/officeart/2005/8/layout/default"/>
    <dgm:cxn modelId="{F8FDF4C5-5A4D-4CEC-BBAB-A0CAD3E7B88A}" type="presParOf" srcId="{208F8C99-660F-4486-8833-2A3A214BAD92}" destId="{98F006AA-214F-4465-9EF0-039D1DEC9EF6}" srcOrd="20" destOrd="0" presId="urn:microsoft.com/office/officeart/2005/8/layout/default"/>
    <dgm:cxn modelId="{D8F0A67D-0791-43B4-B12A-9CE607518AEA}" type="presParOf" srcId="{208F8C99-660F-4486-8833-2A3A214BAD92}" destId="{DA78D8D3-4F05-4A44-B08E-418201D425B8}" srcOrd="21" destOrd="0" presId="urn:microsoft.com/office/officeart/2005/8/layout/default"/>
    <dgm:cxn modelId="{13FF905F-26CE-462A-B75B-367192A66D08}" type="presParOf" srcId="{208F8C99-660F-4486-8833-2A3A214BAD92}" destId="{18F27601-B48D-48F8-9018-45D79E87E6AB}" srcOrd="22"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DBCE5E-1E2F-4E07-817F-104BBB21076D}"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B97F356-FD31-4F80-B9E8-2532A9969BEB}">
      <dgm:prSet custT="1"/>
      <dgm:spPr/>
      <dgm:t>
        <a:bodyPr/>
        <a:lstStyle/>
        <a:p>
          <a:r>
            <a:rPr lang="en-US" sz="1600"/>
            <a:t>Team</a:t>
          </a:r>
        </a:p>
      </dgm:t>
    </dgm:pt>
    <dgm:pt modelId="{DC1A4568-0056-4C41-9719-5BC3B234DB56}" cxnId="{46920D8D-8E13-4234-B9B1-70EAE99BA093}" type="parTrans">
      <dgm:prSet/>
      <dgm:spPr/>
      <dgm:t>
        <a:bodyPr/>
        <a:lstStyle/>
        <a:p>
          <a:endParaRPr lang="en-US" sz="1600"/>
        </a:p>
      </dgm:t>
    </dgm:pt>
    <dgm:pt modelId="{7FE4B24B-B57D-495A-ADA8-AC3022CC82A9}" cxnId="{46920D8D-8E13-4234-B9B1-70EAE99BA093}" type="sibTrans">
      <dgm:prSet/>
      <dgm:spPr/>
      <dgm:t>
        <a:bodyPr/>
        <a:lstStyle/>
        <a:p>
          <a:endParaRPr lang="en-US" sz="1600"/>
        </a:p>
      </dgm:t>
    </dgm:pt>
    <dgm:pt modelId="{383E2DB4-C59B-4419-A5E5-574F6A097939}">
      <dgm:prSet custT="1"/>
      <dgm:spPr/>
      <dgm:t>
        <a:bodyPr/>
        <a:lstStyle/>
        <a:p>
          <a:r>
            <a:rPr lang="en-US" sz="1600"/>
            <a:t>Stakeholders</a:t>
          </a:r>
        </a:p>
      </dgm:t>
    </dgm:pt>
    <dgm:pt modelId="{27B0184F-BD4C-449A-B488-B1BBB0B7AD6A}" cxnId="{5CC34138-96ED-454F-B9C1-E460B94FD314}" type="parTrans">
      <dgm:prSet/>
      <dgm:spPr/>
      <dgm:t>
        <a:bodyPr/>
        <a:lstStyle/>
        <a:p>
          <a:endParaRPr lang="en-US" sz="1600"/>
        </a:p>
      </dgm:t>
    </dgm:pt>
    <dgm:pt modelId="{5B375B9E-5AA0-4FF0-B125-560BDFDBDC6D}" cxnId="{5CC34138-96ED-454F-B9C1-E460B94FD314}" type="sibTrans">
      <dgm:prSet/>
      <dgm:spPr/>
      <dgm:t>
        <a:bodyPr/>
        <a:lstStyle/>
        <a:p>
          <a:endParaRPr lang="en-US" sz="1600"/>
        </a:p>
      </dgm:t>
    </dgm:pt>
    <dgm:pt modelId="{DDF356AE-79F6-4108-934C-20536CC69FC0}">
      <dgm:prSet custT="1"/>
      <dgm:spPr/>
      <dgm:t>
        <a:bodyPr/>
        <a:lstStyle/>
        <a:p>
          <a:r>
            <a:rPr lang="en-US" sz="1600"/>
            <a:t>Life Cycle</a:t>
          </a:r>
        </a:p>
      </dgm:t>
    </dgm:pt>
    <dgm:pt modelId="{7C43A22A-8A6A-4DE2-BFC3-0FA6167BECFF}" cxnId="{62E175FC-23D0-4604-807B-8BB0F76329AC}" type="parTrans">
      <dgm:prSet/>
      <dgm:spPr/>
      <dgm:t>
        <a:bodyPr/>
        <a:lstStyle/>
        <a:p>
          <a:endParaRPr lang="en-US" sz="1600"/>
        </a:p>
      </dgm:t>
    </dgm:pt>
    <dgm:pt modelId="{22C43808-1F4C-46FF-8CFD-A4896E949C9F}" cxnId="{62E175FC-23D0-4604-807B-8BB0F76329AC}" type="sibTrans">
      <dgm:prSet/>
      <dgm:spPr/>
      <dgm:t>
        <a:bodyPr/>
        <a:lstStyle/>
        <a:p>
          <a:endParaRPr lang="en-US" sz="1600"/>
        </a:p>
      </dgm:t>
    </dgm:pt>
    <dgm:pt modelId="{6906DF6E-3EE3-4127-81FB-2505888D3636}">
      <dgm:prSet custT="1"/>
      <dgm:spPr/>
      <dgm:t>
        <a:bodyPr/>
        <a:lstStyle/>
        <a:p>
          <a:r>
            <a:rPr lang="en-US" sz="1600"/>
            <a:t>Planning</a:t>
          </a:r>
        </a:p>
      </dgm:t>
    </dgm:pt>
    <dgm:pt modelId="{CF9C27C2-F66C-43CA-80C4-E7C00D0038AB}" cxnId="{FC9F48B1-0E7F-48A1-9B54-D0EF4185CCB5}" type="parTrans">
      <dgm:prSet/>
      <dgm:spPr/>
      <dgm:t>
        <a:bodyPr/>
        <a:lstStyle/>
        <a:p>
          <a:endParaRPr lang="en-US" sz="1600"/>
        </a:p>
      </dgm:t>
    </dgm:pt>
    <dgm:pt modelId="{E5A5E25D-2C41-44B0-A96E-8A8A41D22E2B}" cxnId="{FC9F48B1-0E7F-48A1-9B54-D0EF4185CCB5}" type="sibTrans">
      <dgm:prSet/>
      <dgm:spPr/>
      <dgm:t>
        <a:bodyPr/>
        <a:lstStyle/>
        <a:p>
          <a:endParaRPr lang="en-US" sz="1600"/>
        </a:p>
      </dgm:t>
    </dgm:pt>
    <dgm:pt modelId="{A513AF60-33D4-47F1-902D-1E7B289FC315}">
      <dgm:prSet custT="1"/>
      <dgm:spPr/>
      <dgm:t>
        <a:bodyPr/>
        <a:lstStyle/>
        <a:p>
          <a:r>
            <a:rPr lang="en-US" sz="1600"/>
            <a:t>Navigating Uncertainty and Ambiguity</a:t>
          </a:r>
        </a:p>
      </dgm:t>
    </dgm:pt>
    <dgm:pt modelId="{574005DC-F874-40AD-8D35-4F9A65C02F5B}" cxnId="{0B8F842B-8F6A-4DB0-8852-8EA5A6E73660}" type="parTrans">
      <dgm:prSet/>
      <dgm:spPr/>
      <dgm:t>
        <a:bodyPr/>
        <a:lstStyle/>
        <a:p>
          <a:endParaRPr lang="en-US" sz="1600"/>
        </a:p>
      </dgm:t>
    </dgm:pt>
    <dgm:pt modelId="{35416BB7-271B-4F34-BA3F-3A93F6E165B2}" cxnId="{0B8F842B-8F6A-4DB0-8852-8EA5A6E73660}" type="sibTrans">
      <dgm:prSet/>
      <dgm:spPr/>
      <dgm:t>
        <a:bodyPr/>
        <a:lstStyle/>
        <a:p>
          <a:endParaRPr lang="en-US" sz="1600"/>
        </a:p>
      </dgm:t>
    </dgm:pt>
    <dgm:pt modelId="{B431406B-0D7E-442D-9D40-45FB5C25997C}">
      <dgm:prSet custT="1"/>
      <dgm:spPr/>
      <dgm:t>
        <a:bodyPr/>
        <a:lstStyle/>
        <a:p>
          <a:r>
            <a:rPr lang="en-US" sz="1600"/>
            <a:t>Delivery</a:t>
          </a:r>
        </a:p>
      </dgm:t>
    </dgm:pt>
    <dgm:pt modelId="{4723D77A-5D38-4A46-AEC7-DBE5E0AC5BE1}" cxnId="{035532DD-25F9-4574-BC59-7B7A7D7CEFF8}" type="parTrans">
      <dgm:prSet/>
      <dgm:spPr/>
      <dgm:t>
        <a:bodyPr/>
        <a:lstStyle/>
        <a:p>
          <a:endParaRPr lang="en-US" sz="1600"/>
        </a:p>
      </dgm:t>
    </dgm:pt>
    <dgm:pt modelId="{46ED2BEB-07D7-496F-9F3D-E7951F47BB6D}" cxnId="{035532DD-25F9-4574-BC59-7B7A7D7CEFF8}" type="sibTrans">
      <dgm:prSet/>
      <dgm:spPr/>
      <dgm:t>
        <a:bodyPr/>
        <a:lstStyle/>
        <a:p>
          <a:endParaRPr lang="en-US" sz="1600"/>
        </a:p>
      </dgm:t>
    </dgm:pt>
    <dgm:pt modelId="{8D7A4B00-0114-49FE-A6A4-112307F43013}">
      <dgm:prSet custT="1"/>
      <dgm:spPr/>
      <dgm:t>
        <a:bodyPr/>
        <a:lstStyle/>
        <a:p>
          <a:r>
            <a:rPr lang="en-US" sz="1600"/>
            <a:t>Performance</a:t>
          </a:r>
        </a:p>
      </dgm:t>
    </dgm:pt>
    <dgm:pt modelId="{0DFEC949-92DB-4A48-8F64-058559D434B3}" cxnId="{DDAE1217-371F-4D7C-B96C-BE67274E2EFC}" type="parTrans">
      <dgm:prSet/>
      <dgm:spPr/>
      <dgm:t>
        <a:bodyPr/>
        <a:lstStyle/>
        <a:p>
          <a:endParaRPr lang="en-US" sz="1600"/>
        </a:p>
      </dgm:t>
    </dgm:pt>
    <dgm:pt modelId="{BC04D66A-FBFA-417D-BE38-CBCECF724741}" cxnId="{DDAE1217-371F-4D7C-B96C-BE67274E2EFC}" type="sibTrans">
      <dgm:prSet/>
      <dgm:spPr/>
      <dgm:t>
        <a:bodyPr/>
        <a:lstStyle/>
        <a:p>
          <a:endParaRPr lang="en-US" sz="1600"/>
        </a:p>
      </dgm:t>
    </dgm:pt>
    <dgm:pt modelId="{94456D0D-6790-4985-95F9-92C7E6F5443D}">
      <dgm:prSet custT="1"/>
      <dgm:spPr/>
      <dgm:t>
        <a:bodyPr/>
        <a:lstStyle/>
        <a:p>
          <a:r>
            <a:rPr lang="en-US" sz="1600"/>
            <a:t>Project Work</a:t>
          </a:r>
        </a:p>
      </dgm:t>
    </dgm:pt>
    <dgm:pt modelId="{7CF4C3B4-182C-4637-A7FB-DFE5E262F4E2}" cxnId="{B68891B8-991F-4D92-9173-EF1F966A96B2}" type="parTrans">
      <dgm:prSet/>
      <dgm:spPr/>
      <dgm:t>
        <a:bodyPr/>
        <a:lstStyle/>
        <a:p>
          <a:endParaRPr lang="en-US" sz="1600"/>
        </a:p>
      </dgm:t>
    </dgm:pt>
    <dgm:pt modelId="{F7DA3773-9BF9-40C6-99D3-0DA2B28D19A5}" cxnId="{B68891B8-991F-4D92-9173-EF1F966A96B2}" type="sibTrans">
      <dgm:prSet/>
      <dgm:spPr/>
      <dgm:t>
        <a:bodyPr/>
        <a:lstStyle/>
        <a:p>
          <a:endParaRPr lang="en-US" sz="1600"/>
        </a:p>
      </dgm:t>
    </dgm:pt>
    <dgm:pt modelId="{DA8F49C4-5F1F-4F1B-B2B7-8F23DF1BF456}" type="pres">
      <dgm:prSet presAssocID="{46DBCE5E-1E2F-4E07-817F-104BBB21076D}" presName="root" presStyleCnt="0">
        <dgm:presLayoutVars>
          <dgm:dir/>
          <dgm:resizeHandles val="exact"/>
        </dgm:presLayoutVars>
      </dgm:prSet>
      <dgm:spPr/>
    </dgm:pt>
    <dgm:pt modelId="{1FE402D2-DC1F-4EC5-B560-31D4C4684099}" type="pres">
      <dgm:prSet presAssocID="{9B97F356-FD31-4F80-B9E8-2532A9969BEB}" presName="compNode" presStyleCnt="0"/>
      <dgm:spPr/>
    </dgm:pt>
    <dgm:pt modelId="{A4B45140-2F6C-4DAC-88A0-80143CBF2520}" type="pres">
      <dgm:prSet presAssocID="{9B97F356-FD31-4F80-B9E8-2532A9969BEB}" presName="iconBgRect" presStyleLbl="bgShp" presStyleIdx="0" presStyleCnt="8"/>
      <dgm:spPr>
        <a:prstGeom prst="round2DiagRect">
          <a:avLst>
            <a:gd name="adj1" fmla="val 29727"/>
            <a:gd name="adj2" fmla="val 0"/>
          </a:avLst>
        </a:prstGeom>
      </dgm:spPr>
    </dgm:pt>
    <dgm:pt modelId="{137CFD57-F49D-49B5-819E-1BB7F8613F65}" type="pres">
      <dgm:prSet presAssocID="{9B97F356-FD31-4F80-B9E8-2532A9969BE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6782CC81-752E-4F29-AB83-241B0EE2F78F}" type="pres">
      <dgm:prSet presAssocID="{9B97F356-FD31-4F80-B9E8-2532A9969BEB}" presName="spaceRect" presStyleCnt="0"/>
      <dgm:spPr/>
    </dgm:pt>
    <dgm:pt modelId="{D8C0419A-B1CD-4C3D-B175-25E3B91FDB88}" type="pres">
      <dgm:prSet presAssocID="{9B97F356-FD31-4F80-B9E8-2532A9969BEB}" presName="textRect" presStyleLbl="revTx" presStyleIdx="0" presStyleCnt="8">
        <dgm:presLayoutVars>
          <dgm:chMax val="1"/>
          <dgm:chPref val="1"/>
        </dgm:presLayoutVars>
      </dgm:prSet>
      <dgm:spPr/>
    </dgm:pt>
    <dgm:pt modelId="{4D4F5557-1BB3-4E32-AB6F-D15D0C142DFC}" type="pres">
      <dgm:prSet presAssocID="{7FE4B24B-B57D-495A-ADA8-AC3022CC82A9}" presName="sibTrans" presStyleCnt="0"/>
      <dgm:spPr/>
    </dgm:pt>
    <dgm:pt modelId="{7ABCDC7B-BCCF-4B3A-8D84-7C81C8F48268}" type="pres">
      <dgm:prSet presAssocID="{383E2DB4-C59B-4419-A5E5-574F6A097939}" presName="compNode" presStyleCnt="0"/>
      <dgm:spPr/>
    </dgm:pt>
    <dgm:pt modelId="{3665AA8B-179B-4B06-8FBF-5B464FFA44BD}" type="pres">
      <dgm:prSet presAssocID="{383E2DB4-C59B-4419-A5E5-574F6A097939}" presName="iconBgRect" presStyleLbl="bgShp" presStyleIdx="1" presStyleCnt="8"/>
      <dgm:spPr>
        <a:prstGeom prst="round2DiagRect">
          <a:avLst>
            <a:gd name="adj1" fmla="val 29727"/>
            <a:gd name="adj2" fmla="val 0"/>
          </a:avLst>
        </a:prstGeom>
      </dgm:spPr>
    </dgm:pt>
    <dgm:pt modelId="{AF63F0AB-685C-49AB-AF4E-1D04BF8E734E}" type="pres">
      <dgm:prSet presAssocID="{383E2DB4-C59B-4419-A5E5-574F6A09793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D6969514-0921-4085-A88D-D7DB3D003BCE}" type="pres">
      <dgm:prSet presAssocID="{383E2DB4-C59B-4419-A5E5-574F6A097939}" presName="spaceRect" presStyleCnt="0"/>
      <dgm:spPr/>
    </dgm:pt>
    <dgm:pt modelId="{2FAD4B75-9F18-4250-A777-4A89E0C2B507}" type="pres">
      <dgm:prSet presAssocID="{383E2DB4-C59B-4419-A5E5-574F6A097939}" presName="textRect" presStyleLbl="revTx" presStyleIdx="1" presStyleCnt="8">
        <dgm:presLayoutVars>
          <dgm:chMax val="1"/>
          <dgm:chPref val="1"/>
        </dgm:presLayoutVars>
      </dgm:prSet>
      <dgm:spPr/>
    </dgm:pt>
    <dgm:pt modelId="{B7FB2FF0-D861-4404-89F7-423B0D5114EE}" type="pres">
      <dgm:prSet presAssocID="{5B375B9E-5AA0-4FF0-B125-560BDFDBDC6D}" presName="sibTrans" presStyleCnt="0"/>
      <dgm:spPr/>
    </dgm:pt>
    <dgm:pt modelId="{6F7B9778-8D55-4D92-A82C-AED86A256EFB}" type="pres">
      <dgm:prSet presAssocID="{DDF356AE-79F6-4108-934C-20536CC69FC0}" presName="compNode" presStyleCnt="0"/>
      <dgm:spPr/>
    </dgm:pt>
    <dgm:pt modelId="{7E9F057C-AFD6-42B3-9B50-6C0E0E6F12F7}" type="pres">
      <dgm:prSet presAssocID="{DDF356AE-79F6-4108-934C-20536CC69FC0}" presName="iconBgRect" presStyleLbl="bgShp" presStyleIdx="2" presStyleCnt="8"/>
      <dgm:spPr>
        <a:prstGeom prst="round2DiagRect">
          <a:avLst>
            <a:gd name="adj1" fmla="val 29727"/>
            <a:gd name="adj2" fmla="val 0"/>
          </a:avLst>
        </a:prstGeom>
      </dgm:spPr>
    </dgm:pt>
    <dgm:pt modelId="{9EF518FC-FEE2-45FF-AC59-09B5A45E1B61}" type="pres">
      <dgm:prSet presAssocID="{DDF356AE-79F6-4108-934C-20536CC69FC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D1412D56-D19C-4D96-A50D-1F8522A1D423}" type="pres">
      <dgm:prSet presAssocID="{DDF356AE-79F6-4108-934C-20536CC69FC0}" presName="spaceRect" presStyleCnt="0"/>
      <dgm:spPr/>
    </dgm:pt>
    <dgm:pt modelId="{CFC78DFD-A11B-4904-89A5-6E18B910A669}" type="pres">
      <dgm:prSet presAssocID="{DDF356AE-79F6-4108-934C-20536CC69FC0}" presName="textRect" presStyleLbl="revTx" presStyleIdx="2" presStyleCnt="8">
        <dgm:presLayoutVars>
          <dgm:chMax val="1"/>
          <dgm:chPref val="1"/>
        </dgm:presLayoutVars>
      </dgm:prSet>
      <dgm:spPr/>
    </dgm:pt>
    <dgm:pt modelId="{BED676CD-3280-4FF3-AA51-3634AD3A0BA7}" type="pres">
      <dgm:prSet presAssocID="{22C43808-1F4C-46FF-8CFD-A4896E949C9F}" presName="sibTrans" presStyleCnt="0"/>
      <dgm:spPr/>
    </dgm:pt>
    <dgm:pt modelId="{85BD6788-C450-4378-9CCB-4D344E04EB02}" type="pres">
      <dgm:prSet presAssocID="{6906DF6E-3EE3-4127-81FB-2505888D3636}" presName="compNode" presStyleCnt="0"/>
      <dgm:spPr/>
    </dgm:pt>
    <dgm:pt modelId="{10904E3C-56A0-4FA3-8E7E-AA272B4A6215}" type="pres">
      <dgm:prSet presAssocID="{6906DF6E-3EE3-4127-81FB-2505888D3636}" presName="iconBgRect" presStyleLbl="bgShp" presStyleIdx="3" presStyleCnt="8"/>
      <dgm:spPr>
        <a:prstGeom prst="round2DiagRect">
          <a:avLst>
            <a:gd name="adj1" fmla="val 29727"/>
            <a:gd name="adj2" fmla="val 0"/>
          </a:avLst>
        </a:prstGeom>
      </dgm:spPr>
    </dgm:pt>
    <dgm:pt modelId="{110F9986-C8F2-41DA-A1FB-47FC7CEF58EB}" type="pres">
      <dgm:prSet presAssocID="{6906DF6E-3EE3-4127-81FB-2505888D3636}"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BD9F9F88-10FC-4C95-9F20-2AD98935F76D}" type="pres">
      <dgm:prSet presAssocID="{6906DF6E-3EE3-4127-81FB-2505888D3636}" presName="spaceRect" presStyleCnt="0"/>
      <dgm:spPr/>
    </dgm:pt>
    <dgm:pt modelId="{3ED7A920-3FB5-41E7-AFE5-28DC458AB846}" type="pres">
      <dgm:prSet presAssocID="{6906DF6E-3EE3-4127-81FB-2505888D3636}" presName="textRect" presStyleLbl="revTx" presStyleIdx="3" presStyleCnt="8">
        <dgm:presLayoutVars>
          <dgm:chMax val="1"/>
          <dgm:chPref val="1"/>
        </dgm:presLayoutVars>
      </dgm:prSet>
      <dgm:spPr/>
    </dgm:pt>
    <dgm:pt modelId="{7397E669-12FC-4E41-8224-889EEEF79B25}" type="pres">
      <dgm:prSet presAssocID="{E5A5E25D-2C41-44B0-A96E-8A8A41D22E2B}" presName="sibTrans" presStyleCnt="0"/>
      <dgm:spPr/>
    </dgm:pt>
    <dgm:pt modelId="{C38260EC-68CE-444A-AF6A-3DDFDF1CC6D2}" type="pres">
      <dgm:prSet presAssocID="{A513AF60-33D4-47F1-902D-1E7B289FC315}" presName="compNode" presStyleCnt="0"/>
      <dgm:spPr/>
    </dgm:pt>
    <dgm:pt modelId="{2DABB745-E116-4792-B6D3-E81CB293BEF9}" type="pres">
      <dgm:prSet presAssocID="{A513AF60-33D4-47F1-902D-1E7B289FC315}" presName="iconBgRect" presStyleLbl="bgShp" presStyleIdx="4" presStyleCnt="8"/>
      <dgm:spPr>
        <a:prstGeom prst="round2DiagRect">
          <a:avLst>
            <a:gd name="adj1" fmla="val 29727"/>
            <a:gd name="adj2" fmla="val 0"/>
          </a:avLst>
        </a:prstGeom>
      </dgm:spPr>
    </dgm:pt>
    <dgm:pt modelId="{6AD96354-CA55-4DFA-B8BA-51437B6EDD31}" type="pres">
      <dgm:prSet presAssocID="{A513AF60-33D4-47F1-902D-1E7B289FC31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pt>
    <dgm:pt modelId="{48F289C1-F19E-4517-BBB5-7A587FEF82D1}" type="pres">
      <dgm:prSet presAssocID="{A513AF60-33D4-47F1-902D-1E7B289FC315}" presName="spaceRect" presStyleCnt="0"/>
      <dgm:spPr/>
    </dgm:pt>
    <dgm:pt modelId="{F962687B-CB28-437D-891D-075A802789F2}" type="pres">
      <dgm:prSet presAssocID="{A513AF60-33D4-47F1-902D-1E7B289FC315}" presName="textRect" presStyleLbl="revTx" presStyleIdx="4" presStyleCnt="8">
        <dgm:presLayoutVars>
          <dgm:chMax val="1"/>
          <dgm:chPref val="1"/>
        </dgm:presLayoutVars>
      </dgm:prSet>
      <dgm:spPr/>
    </dgm:pt>
    <dgm:pt modelId="{941B46C1-F3C8-44CB-97F5-1133EBD388AE}" type="pres">
      <dgm:prSet presAssocID="{35416BB7-271B-4F34-BA3F-3A93F6E165B2}" presName="sibTrans" presStyleCnt="0"/>
      <dgm:spPr/>
    </dgm:pt>
    <dgm:pt modelId="{B7F453B2-DD31-4052-B9BA-66838C63ADFD}" type="pres">
      <dgm:prSet presAssocID="{B431406B-0D7E-442D-9D40-45FB5C25997C}" presName="compNode" presStyleCnt="0"/>
      <dgm:spPr/>
    </dgm:pt>
    <dgm:pt modelId="{C4C5C1BE-33BE-464C-977C-325649CB7A58}" type="pres">
      <dgm:prSet presAssocID="{B431406B-0D7E-442D-9D40-45FB5C25997C}" presName="iconBgRect" presStyleLbl="bgShp" presStyleIdx="5" presStyleCnt="8"/>
      <dgm:spPr>
        <a:prstGeom prst="round2DiagRect">
          <a:avLst>
            <a:gd name="adj1" fmla="val 29727"/>
            <a:gd name="adj2" fmla="val 0"/>
          </a:avLst>
        </a:prstGeom>
      </dgm:spPr>
    </dgm:pt>
    <dgm:pt modelId="{CE259CAB-ABE9-4B82-ABBD-872888103683}" type="pres">
      <dgm:prSet presAssocID="{B431406B-0D7E-442D-9D40-45FB5C25997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pt>
    <dgm:pt modelId="{590F2244-CD36-47A2-A875-00817BE0BF39}" type="pres">
      <dgm:prSet presAssocID="{B431406B-0D7E-442D-9D40-45FB5C25997C}" presName="spaceRect" presStyleCnt="0"/>
      <dgm:spPr/>
    </dgm:pt>
    <dgm:pt modelId="{64751995-3565-4EE3-B05A-CE33F04B3A88}" type="pres">
      <dgm:prSet presAssocID="{B431406B-0D7E-442D-9D40-45FB5C25997C}" presName="textRect" presStyleLbl="revTx" presStyleIdx="5" presStyleCnt="8">
        <dgm:presLayoutVars>
          <dgm:chMax val="1"/>
          <dgm:chPref val="1"/>
        </dgm:presLayoutVars>
      </dgm:prSet>
      <dgm:spPr/>
    </dgm:pt>
    <dgm:pt modelId="{D95859E7-C664-4D35-869F-1EAF16810BEC}" type="pres">
      <dgm:prSet presAssocID="{46ED2BEB-07D7-496F-9F3D-E7951F47BB6D}" presName="sibTrans" presStyleCnt="0"/>
      <dgm:spPr/>
    </dgm:pt>
    <dgm:pt modelId="{D960491F-4B33-45C7-81DA-3682875ED335}" type="pres">
      <dgm:prSet presAssocID="{8D7A4B00-0114-49FE-A6A4-112307F43013}" presName="compNode" presStyleCnt="0"/>
      <dgm:spPr/>
    </dgm:pt>
    <dgm:pt modelId="{EFFF5DAF-384F-4F76-887D-9E2750C432C1}" type="pres">
      <dgm:prSet presAssocID="{8D7A4B00-0114-49FE-A6A4-112307F43013}" presName="iconBgRect" presStyleLbl="bgShp" presStyleIdx="6" presStyleCnt="8"/>
      <dgm:spPr>
        <a:prstGeom prst="round2DiagRect">
          <a:avLst>
            <a:gd name="adj1" fmla="val 29727"/>
            <a:gd name="adj2" fmla="val 0"/>
          </a:avLst>
        </a:prstGeom>
      </dgm:spPr>
    </dgm:pt>
    <dgm:pt modelId="{8CB34E76-92CD-4CC9-8158-67D89E15153B}" type="pres">
      <dgm:prSet presAssocID="{8D7A4B00-0114-49FE-A6A4-112307F4301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pt>
    <dgm:pt modelId="{38765916-7A18-4972-9028-8AC4BD8BF52B}" type="pres">
      <dgm:prSet presAssocID="{8D7A4B00-0114-49FE-A6A4-112307F43013}" presName="spaceRect" presStyleCnt="0"/>
      <dgm:spPr/>
    </dgm:pt>
    <dgm:pt modelId="{3A7C36AF-7B9D-4FCD-B770-E4E7D9BCFE39}" type="pres">
      <dgm:prSet presAssocID="{8D7A4B00-0114-49FE-A6A4-112307F43013}" presName="textRect" presStyleLbl="revTx" presStyleIdx="6" presStyleCnt="8">
        <dgm:presLayoutVars>
          <dgm:chMax val="1"/>
          <dgm:chPref val="1"/>
        </dgm:presLayoutVars>
      </dgm:prSet>
      <dgm:spPr/>
    </dgm:pt>
    <dgm:pt modelId="{170F8B73-4143-4FF0-9C73-926B9406F7C7}" type="pres">
      <dgm:prSet presAssocID="{BC04D66A-FBFA-417D-BE38-CBCECF724741}" presName="sibTrans" presStyleCnt="0"/>
      <dgm:spPr/>
    </dgm:pt>
    <dgm:pt modelId="{93809F3B-F224-4CF3-BECB-C0503F03931C}" type="pres">
      <dgm:prSet presAssocID="{94456D0D-6790-4985-95F9-92C7E6F5443D}" presName="compNode" presStyleCnt="0"/>
      <dgm:spPr/>
    </dgm:pt>
    <dgm:pt modelId="{9EA0AA26-E885-47F7-A42E-E9D9AC6429F7}" type="pres">
      <dgm:prSet presAssocID="{94456D0D-6790-4985-95F9-92C7E6F5443D}" presName="iconBgRect" presStyleLbl="bgShp" presStyleIdx="7" presStyleCnt="8"/>
      <dgm:spPr>
        <a:prstGeom prst="round2DiagRect">
          <a:avLst>
            <a:gd name="adj1" fmla="val 29727"/>
            <a:gd name="adj2" fmla="val 0"/>
          </a:avLst>
        </a:prstGeom>
      </dgm:spPr>
    </dgm:pt>
    <dgm:pt modelId="{C6F731E4-B2FE-47C8-A7BB-506646148C9C}" type="pres">
      <dgm:prSet presAssocID="{94456D0D-6790-4985-95F9-92C7E6F5443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pt>
    <dgm:pt modelId="{F20432B1-46D1-4EB5-A82B-11F18412BB0D}" type="pres">
      <dgm:prSet presAssocID="{94456D0D-6790-4985-95F9-92C7E6F5443D}" presName="spaceRect" presStyleCnt="0"/>
      <dgm:spPr/>
    </dgm:pt>
    <dgm:pt modelId="{1FF2F38F-D4A7-4847-A7DD-8B11B284655F}" type="pres">
      <dgm:prSet presAssocID="{94456D0D-6790-4985-95F9-92C7E6F5443D}" presName="textRect" presStyleLbl="revTx" presStyleIdx="7" presStyleCnt="8">
        <dgm:presLayoutVars>
          <dgm:chMax val="1"/>
          <dgm:chPref val="1"/>
        </dgm:presLayoutVars>
      </dgm:prSet>
      <dgm:spPr/>
    </dgm:pt>
  </dgm:ptLst>
  <dgm:cxnLst>
    <dgm:cxn modelId="{DDAE1217-371F-4D7C-B96C-BE67274E2EFC}" srcId="{46DBCE5E-1E2F-4E07-817F-104BBB21076D}" destId="{8D7A4B00-0114-49FE-A6A4-112307F43013}" srcOrd="6" destOrd="0" parTransId="{0DFEC949-92DB-4A48-8F64-058559D434B3}" sibTransId="{BC04D66A-FBFA-417D-BE38-CBCECF724741}"/>
    <dgm:cxn modelId="{DFFD5123-C624-441B-BA85-303A3181EACD}" type="presOf" srcId="{46DBCE5E-1E2F-4E07-817F-104BBB21076D}" destId="{DA8F49C4-5F1F-4F1B-B2B7-8F23DF1BF456}" srcOrd="0" destOrd="0" presId="urn:microsoft.com/office/officeart/2018/5/layout/IconLeafLabelList"/>
    <dgm:cxn modelId="{0B8F842B-8F6A-4DB0-8852-8EA5A6E73660}" srcId="{46DBCE5E-1E2F-4E07-817F-104BBB21076D}" destId="{A513AF60-33D4-47F1-902D-1E7B289FC315}" srcOrd="4" destOrd="0" parTransId="{574005DC-F874-40AD-8D35-4F9A65C02F5B}" sibTransId="{35416BB7-271B-4F34-BA3F-3A93F6E165B2}"/>
    <dgm:cxn modelId="{5CC34138-96ED-454F-B9C1-E460B94FD314}" srcId="{46DBCE5E-1E2F-4E07-817F-104BBB21076D}" destId="{383E2DB4-C59B-4419-A5E5-574F6A097939}" srcOrd="1" destOrd="0" parTransId="{27B0184F-BD4C-449A-B488-B1BBB0B7AD6A}" sibTransId="{5B375B9E-5AA0-4FF0-B125-560BDFDBDC6D}"/>
    <dgm:cxn modelId="{FBB49761-5E31-4D9C-950C-4F3962FB2A20}" type="presOf" srcId="{6906DF6E-3EE3-4127-81FB-2505888D3636}" destId="{3ED7A920-3FB5-41E7-AFE5-28DC458AB846}" srcOrd="0" destOrd="0" presId="urn:microsoft.com/office/officeart/2018/5/layout/IconLeafLabelList"/>
    <dgm:cxn modelId="{C08A754A-7CBF-416B-A2E8-F777329EFE14}" type="presOf" srcId="{A513AF60-33D4-47F1-902D-1E7B289FC315}" destId="{F962687B-CB28-437D-891D-075A802789F2}" srcOrd="0" destOrd="0" presId="urn:microsoft.com/office/officeart/2018/5/layout/IconLeafLabelList"/>
    <dgm:cxn modelId="{B8210482-45D6-4AA2-88B7-5F35EF89022E}" type="presOf" srcId="{DDF356AE-79F6-4108-934C-20536CC69FC0}" destId="{CFC78DFD-A11B-4904-89A5-6E18B910A669}" srcOrd="0" destOrd="0" presId="urn:microsoft.com/office/officeart/2018/5/layout/IconLeafLabelList"/>
    <dgm:cxn modelId="{46920D8D-8E13-4234-B9B1-70EAE99BA093}" srcId="{46DBCE5E-1E2F-4E07-817F-104BBB21076D}" destId="{9B97F356-FD31-4F80-B9E8-2532A9969BEB}" srcOrd="0" destOrd="0" parTransId="{DC1A4568-0056-4C41-9719-5BC3B234DB56}" sibTransId="{7FE4B24B-B57D-495A-ADA8-AC3022CC82A9}"/>
    <dgm:cxn modelId="{1A1671AA-2616-4E95-8444-D22C4DF29D4F}" type="presOf" srcId="{8D7A4B00-0114-49FE-A6A4-112307F43013}" destId="{3A7C36AF-7B9D-4FCD-B770-E4E7D9BCFE39}" srcOrd="0" destOrd="0" presId="urn:microsoft.com/office/officeart/2018/5/layout/IconLeafLabelList"/>
    <dgm:cxn modelId="{FC9F48B1-0E7F-48A1-9B54-D0EF4185CCB5}" srcId="{46DBCE5E-1E2F-4E07-817F-104BBB21076D}" destId="{6906DF6E-3EE3-4127-81FB-2505888D3636}" srcOrd="3" destOrd="0" parTransId="{CF9C27C2-F66C-43CA-80C4-E7C00D0038AB}" sibTransId="{E5A5E25D-2C41-44B0-A96E-8A8A41D22E2B}"/>
    <dgm:cxn modelId="{D1165FB7-5334-4E9E-A27A-4F1B4CCCF7A4}" type="presOf" srcId="{383E2DB4-C59B-4419-A5E5-574F6A097939}" destId="{2FAD4B75-9F18-4250-A777-4A89E0C2B507}" srcOrd="0" destOrd="0" presId="urn:microsoft.com/office/officeart/2018/5/layout/IconLeafLabelList"/>
    <dgm:cxn modelId="{B68891B8-991F-4D92-9173-EF1F966A96B2}" srcId="{46DBCE5E-1E2F-4E07-817F-104BBB21076D}" destId="{94456D0D-6790-4985-95F9-92C7E6F5443D}" srcOrd="7" destOrd="0" parTransId="{7CF4C3B4-182C-4637-A7FB-DFE5E262F4E2}" sibTransId="{F7DA3773-9BF9-40C6-99D3-0DA2B28D19A5}"/>
    <dgm:cxn modelId="{6BB4D7D5-CAF6-4E92-BA8D-6AC9948AE2B6}" type="presOf" srcId="{B431406B-0D7E-442D-9D40-45FB5C25997C}" destId="{64751995-3565-4EE3-B05A-CE33F04B3A88}" srcOrd="0" destOrd="0" presId="urn:microsoft.com/office/officeart/2018/5/layout/IconLeafLabelList"/>
    <dgm:cxn modelId="{035532DD-25F9-4574-BC59-7B7A7D7CEFF8}" srcId="{46DBCE5E-1E2F-4E07-817F-104BBB21076D}" destId="{B431406B-0D7E-442D-9D40-45FB5C25997C}" srcOrd="5" destOrd="0" parTransId="{4723D77A-5D38-4A46-AEC7-DBE5E0AC5BE1}" sibTransId="{46ED2BEB-07D7-496F-9F3D-E7951F47BB6D}"/>
    <dgm:cxn modelId="{28047AEE-3EBC-4206-9A62-723290D21163}" type="presOf" srcId="{94456D0D-6790-4985-95F9-92C7E6F5443D}" destId="{1FF2F38F-D4A7-4847-A7DD-8B11B284655F}" srcOrd="0" destOrd="0" presId="urn:microsoft.com/office/officeart/2018/5/layout/IconLeafLabelList"/>
    <dgm:cxn modelId="{FE2B5DF4-6AB8-4F59-A28E-72FAF62702AB}" type="presOf" srcId="{9B97F356-FD31-4F80-B9E8-2532A9969BEB}" destId="{D8C0419A-B1CD-4C3D-B175-25E3B91FDB88}" srcOrd="0" destOrd="0" presId="urn:microsoft.com/office/officeart/2018/5/layout/IconLeafLabelList"/>
    <dgm:cxn modelId="{62E175FC-23D0-4604-807B-8BB0F76329AC}" srcId="{46DBCE5E-1E2F-4E07-817F-104BBB21076D}" destId="{DDF356AE-79F6-4108-934C-20536CC69FC0}" srcOrd="2" destOrd="0" parTransId="{7C43A22A-8A6A-4DE2-BFC3-0FA6167BECFF}" sibTransId="{22C43808-1F4C-46FF-8CFD-A4896E949C9F}"/>
    <dgm:cxn modelId="{D334F426-093D-43F4-9964-327FC438B1E6}" type="presParOf" srcId="{DA8F49C4-5F1F-4F1B-B2B7-8F23DF1BF456}" destId="{1FE402D2-DC1F-4EC5-B560-31D4C4684099}" srcOrd="0" destOrd="0" presId="urn:microsoft.com/office/officeart/2018/5/layout/IconLeafLabelList"/>
    <dgm:cxn modelId="{52170BCE-C9C5-49D1-AD67-1026174A60E2}" type="presParOf" srcId="{1FE402D2-DC1F-4EC5-B560-31D4C4684099}" destId="{A4B45140-2F6C-4DAC-88A0-80143CBF2520}" srcOrd="0" destOrd="0" presId="urn:microsoft.com/office/officeart/2018/5/layout/IconLeafLabelList"/>
    <dgm:cxn modelId="{10769629-C297-4536-B3AB-142578014920}" type="presParOf" srcId="{1FE402D2-DC1F-4EC5-B560-31D4C4684099}" destId="{137CFD57-F49D-49B5-819E-1BB7F8613F65}" srcOrd="1" destOrd="0" presId="urn:microsoft.com/office/officeart/2018/5/layout/IconLeafLabelList"/>
    <dgm:cxn modelId="{B6A91C53-B28D-4E79-A515-AD50C464A539}" type="presParOf" srcId="{1FE402D2-DC1F-4EC5-B560-31D4C4684099}" destId="{6782CC81-752E-4F29-AB83-241B0EE2F78F}" srcOrd="2" destOrd="0" presId="urn:microsoft.com/office/officeart/2018/5/layout/IconLeafLabelList"/>
    <dgm:cxn modelId="{BE7489BB-32F9-431D-807A-17AC76CF339D}" type="presParOf" srcId="{1FE402D2-DC1F-4EC5-B560-31D4C4684099}" destId="{D8C0419A-B1CD-4C3D-B175-25E3B91FDB88}" srcOrd="3" destOrd="0" presId="urn:microsoft.com/office/officeart/2018/5/layout/IconLeafLabelList"/>
    <dgm:cxn modelId="{D8FA8D25-29AE-4232-8800-26FC7706D661}" type="presParOf" srcId="{DA8F49C4-5F1F-4F1B-B2B7-8F23DF1BF456}" destId="{4D4F5557-1BB3-4E32-AB6F-D15D0C142DFC}" srcOrd="1" destOrd="0" presId="urn:microsoft.com/office/officeart/2018/5/layout/IconLeafLabelList"/>
    <dgm:cxn modelId="{022EC9DE-9383-41AC-8204-ED9FDA48E3DB}" type="presParOf" srcId="{DA8F49C4-5F1F-4F1B-B2B7-8F23DF1BF456}" destId="{7ABCDC7B-BCCF-4B3A-8D84-7C81C8F48268}" srcOrd="2" destOrd="0" presId="urn:microsoft.com/office/officeart/2018/5/layout/IconLeafLabelList"/>
    <dgm:cxn modelId="{B236982F-8503-4DBB-90A8-AD3D6F0346DB}" type="presParOf" srcId="{7ABCDC7B-BCCF-4B3A-8D84-7C81C8F48268}" destId="{3665AA8B-179B-4B06-8FBF-5B464FFA44BD}" srcOrd="0" destOrd="0" presId="urn:microsoft.com/office/officeart/2018/5/layout/IconLeafLabelList"/>
    <dgm:cxn modelId="{77A2DF1D-2BC9-47EF-956D-296DBC9AF674}" type="presParOf" srcId="{7ABCDC7B-BCCF-4B3A-8D84-7C81C8F48268}" destId="{AF63F0AB-685C-49AB-AF4E-1D04BF8E734E}" srcOrd="1" destOrd="0" presId="urn:microsoft.com/office/officeart/2018/5/layout/IconLeafLabelList"/>
    <dgm:cxn modelId="{37B190DD-1F46-4BF1-9FDA-2B0A75AD334C}" type="presParOf" srcId="{7ABCDC7B-BCCF-4B3A-8D84-7C81C8F48268}" destId="{D6969514-0921-4085-A88D-D7DB3D003BCE}" srcOrd="2" destOrd="0" presId="urn:microsoft.com/office/officeart/2018/5/layout/IconLeafLabelList"/>
    <dgm:cxn modelId="{D0135DBF-7053-47AE-B518-B68E54B5C06E}" type="presParOf" srcId="{7ABCDC7B-BCCF-4B3A-8D84-7C81C8F48268}" destId="{2FAD4B75-9F18-4250-A777-4A89E0C2B507}" srcOrd="3" destOrd="0" presId="urn:microsoft.com/office/officeart/2018/5/layout/IconLeafLabelList"/>
    <dgm:cxn modelId="{DA68D32F-E2EE-4AEE-89E2-ECD889083C70}" type="presParOf" srcId="{DA8F49C4-5F1F-4F1B-B2B7-8F23DF1BF456}" destId="{B7FB2FF0-D861-4404-89F7-423B0D5114EE}" srcOrd="3" destOrd="0" presId="urn:microsoft.com/office/officeart/2018/5/layout/IconLeafLabelList"/>
    <dgm:cxn modelId="{AD289040-3825-456C-9CBF-7487E93B4852}" type="presParOf" srcId="{DA8F49C4-5F1F-4F1B-B2B7-8F23DF1BF456}" destId="{6F7B9778-8D55-4D92-A82C-AED86A256EFB}" srcOrd="4" destOrd="0" presId="urn:microsoft.com/office/officeart/2018/5/layout/IconLeafLabelList"/>
    <dgm:cxn modelId="{54ECD9F8-F1D4-498B-8E5E-5AC37C08555C}" type="presParOf" srcId="{6F7B9778-8D55-4D92-A82C-AED86A256EFB}" destId="{7E9F057C-AFD6-42B3-9B50-6C0E0E6F12F7}" srcOrd="0" destOrd="0" presId="urn:microsoft.com/office/officeart/2018/5/layout/IconLeafLabelList"/>
    <dgm:cxn modelId="{9145AF1E-8B2F-4E53-B2C5-77767D0BFA32}" type="presParOf" srcId="{6F7B9778-8D55-4D92-A82C-AED86A256EFB}" destId="{9EF518FC-FEE2-45FF-AC59-09B5A45E1B61}" srcOrd="1" destOrd="0" presId="urn:microsoft.com/office/officeart/2018/5/layout/IconLeafLabelList"/>
    <dgm:cxn modelId="{546AB2D9-7ACC-476C-A8FA-796F9403BA50}" type="presParOf" srcId="{6F7B9778-8D55-4D92-A82C-AED86A256EFB}" destId="{D1412D56-D19C-4D96-A50D-1F8522A1D423}" srcOrd="2" destOrd="0" presId="urn:microsoft.com/office/officeart/2018/5/layout/IconLeafLabelList"/>
    <dgm:cxn modelId="{68600A41-B091-419F-A4C3-D0A8059492D7}" type="presParOf" srcId="{6F7B9778-8D55-4D92-A82C-AED86A256EFB}" destId="{CFC78DFD-A11B-4904-89A5-6E18B910A669}" srcOrd="3" destOrd="0" presId="urn:microsoft.com/office/officeart/2018/5/layout/IconLeafLabelList"/>
    <dgm:cxn modelId="{3AA3A907-A48E-4FEA-B3DD-B2188A84CB63}" type="presParOf" srcId="{DA8F49C4-5F1F-4F1B-B2B7-8F23DF1BF456}" destId="{BED676CD-3280-4FF3-AA51-3634AD3A0BA7}" srcOrd="5" destOrd="0" presId="urn:microsoft.com/office/officeart/2018/5/layout/IconLeafLabelList"/>
    <dgm:cxn modelId="{291B7BAE-9873-49E4-8CD2-4E5505C53DEA}" type="presParOf" srcId="{DA8F49C4-5F1F-4F1B-B2B7-8F23DF1BF456}" destId="{85BD6788-C450-4378-9CCB-4D344E04EB02}" srcOrd="6" destOrd="0" presId="urn:microsoft.com/office/officeart/2018/5/layout/IconLeafLabelList"/>
    <dgm:cxn modelId="{A9F54E09-6470-46AB-8A5E-4BBF3569BB61}" type="presParOf" srcId="{85BD6788-C450-4378-9CCB-4D344E04EB02}" destId="{10904E3C-56A0-4FA3-8E7E-AA272B4A6215}" srcOrd="0" destOrd="0" presId="urn:microsoft.com/office/officeart/2018/5/layout/IconLeafLabelList"/>
    <dgm:cxn modelId="{AD75BA99-1D61-49B1-910C-299B1052507C}" type="presParOf" srcId="{85BD6788-C450-4378-9CCB-4D344E04EB02}" destId="{110F9986-C8F2-41DA-A1FB-47FC7CEF58EB}" srcOrd="1" destOrd="0" presId="urn:microsoft.com/office/officeart/2018/5/layout/IconLeafLabelList"/>
    <dgm:cxn modelId="{5C83FEB5-52CE-483E-95F1-C1223520BBAC}" type="presParOf" srcId="{85BD6788-C450-4378-9CCB-4D344E04EB02}" destId="{BD9F9F88-10FC-4C95-9F20-2AD98935F76D}" srcOrd="2" destOrd="0" presId="urn:microsoft.com/office/officeart/2018/5/layout/IconLeafLabelList"/>
    <dgm:cxn modelId="{C8E4958E-D3B9-4D34-8C7D-E49F518C2E66}" type="presParOf" srcId="{85BD6788-C450-4378-9CCB-4D344E04EB02}" destId="{3ED7A920-3FB5-41E7-AFE5-28DC458AB846}" srcOrd="3" destOrd="0" presId="urn:microsoft.com/office/officeart/2018/5/layout/IconLeafLabelList"/>
    <dgm:cxn modelId="{42094EA3-53DB-412F-9C06-24278F5E1929}" type="presParOf" srcId="{DA8F49C4-5F1F-4F1B-B2B7-8F23DF1BF456}" destId="{7397E669-12FC-4E41-8224-889EEEF79B25}" srcOrd="7" destOrd="0" presId="urn:microsoft.com/office/officeart/2018/5/layout/IconLeafLabelList"/>
    <dgm:cxn modelId="{ACE8A104-139B-4D54-BA94-B481AF3B5D3F}" type="presParOf" srcId="{DA8F49C4-5F1F-4F1B-B2B7-8F23DF1BF456}" destId="{C38260EC-68CE-444A-AF6A-3DDFDF1CC6D2}" srcOrd="8" destOrd="0" presId="urn:microsoft.com/office/officeart/2018/5/layout/IconLeafLabelList"/>
    <dgm:cxn modelId="{D695CE4F-5C4B-4C7B-BF52-F9A68F8DCA18}" type="presParOf" srcId="{C38260EC-68CE-444A-AF6A-3DDFDF1CC6D2}" destId="{2DABB745-E116-4792-B6D3-E81CB293BEF9}" srcOrd="0" destOrd="0" presId="urn:microsoft.com/office/officeart/2018/5/layout/IconLeafLabelList"/>
    <dgm:cxn modelId="{F47725CF-C37C-479F-A14A-9A98220DA2FE}" type="presParOf" srcId="{C38260EC-68CE-444A-AF6A-3DDFDF1CC6D2}" destId="{6AD96354-CA55-4DFA-B8BA-51437B6EDD31}" srcOrd="1" destOrd="0" presId="urn:microsoft.com/office/officeart/2018/5/layout/IconLeafLabelList"/>
    <dgm:cxn modelId="{9C379F56-58FE-4BC0-850E-85CE4890D694}" type="presParOf" srcId="{C38260EC-68CE-444A-AF6A-3DDFDF1CC6D2}" destId="{48F289C1-F19E-4517-BBB5-7A587FEF82D1}" srcOrd="2" destOrd="0" presId="urn:microsoft.com/office/officeart/2018/5/layout/IconLeafLabelList"/>
    <dgm:cxn modelId="{4BB77FC2-F53E-4233-AAB8-8D36E5943BBA}" type="presParOf" srcId="{C38260EC-68CE-444A-AF6A-3DDFDF1CC6D2}" destId="{F962687B-CB28-437D-891D-075A802789F2}" srcOrd="3" destOrd="0" presId="urn:microsoft.com/office/officeart/2018/5/layout/IconLeafLabelList"/>
    <dgm:cxn modelId="{48A7D0C6-7C60-4343-9951-8352865E154C}" type="presParOf" srcId="{DA8F49C4-5F1F-4F1B-B2B7-8F23DF1BF456}" destId="{941B46C1-F3C8-44CB-97F5-1133EBD388AE}" srcOrd="9" destOrd="0" presId="urn:microsoft.com/office/officeart/2018/5/layout/IconLeafLabelList"/>
    <dgm:cxn modelId="{CE33BB06-8E0F-4E68-9E08-71B5533B41BA}" type="presParOf" srcId="{DA8F49C4-5F1F-4F1B-B2B7-8F23DF1BF456}" destId="{B7F453B2-DD31-4052-B9BA-66838C63ADFD}" srcOrd="10" destOrd="0" presId="urn:microsoft.com/office/officeart/2018/5/layout/IconLeafLabelList"/>
    <dgm:cxn modelId="{C1B05818-9384-4AFB-A3CB-6D0082ADB200}" type="presParOf" srcId="{B7F453B2-DD31-4052-B9BA-66838C63ADFD}" destId="{C4C5C1BE-33BE-464C-977C-325649CB7A58}" srcOrd="0" destOrd="0" presId="urn:microsoft.com/office/officeart/2018/5/layout/IconLeafLabelList"/>
    <dgm:cxn modelId="{B76F6A64-9614-412E-8EC5-D7C3B5171ED3}" type="presParOf" srcId="{B7F453B2-DD31-4052-B9BA-66838C63ADFD}" destId="{CE259CAB-ABE9-4B82-ABBD-872888103683}" srcOrd="1" destOrd="0" presId="urn:microsoft.com/office/officeart/2018/5/layout/IconLeafLabelList"/>
    <dgm:cxn modelId="{3EE224DE-5FCC-43A2-B5D4-7BF462D082EC}" type="presParOf" srcId="{B7F453B2-DD31-4052-B9BA-66838C63ADFD}" destId="{590F2244-CD36-47A2-A875-00817BE0BF39}" srcOrd="2" destOrd="0" presId="urn:microsoft.com/office/officeart/2018/5/layout/IconLeafLabelList"/>
    <dgm:cxn modelId="{10EEF17B-3E87-45CD-AC98-B92043808A3A}" type="presParOf" srcId="{B7F453B2-DD31-4052-B9BA-66838C63ADFD}" destId="{64751995-3565-4EE3-B05A-CE33F04B3A88}" srcOrd="3" destOrd="0" presId="urn:microsoft.com/office/officeart/2018/5/layout/IconLeafLabelList"/>
    <dgm:cxn modelId="{B932CF1C-8F2A-42EC-B049-CDE2EBEB7310}" type="presParOf" srcId="{DA8F49C4-5F1F-4F1B-B2B7-8F23DF1BF456}" destId="{D95859E7-C664-4D35-869F-1EAF16810BEC}" srcOrd="11" destOrd="0" presId="urn:microsoft.com/office/officeart/2018/5/layout/IconLeafLabelList"/>
    <dgm:cxn modelId="{8FA70EA9-5DF7-4C51-B6F1-8C9CB6110B80}" type="presParOf" srcId="{DA8F49C4-5F1F-4F1B-B2B7-8F23DF1BF456}" destId="{D960491F-4B33-45C7-81DA-3682875ED335}" srcOrd="12" destOrd="0" presId="urn:microsoft.com/office/officeart/2018/5/layout/IconLeafLabelList"/>
    <dgm:cxn modelId="{9209F0EC-4401-40F6-897D-E47449313BCF}" type="presParOf" srcId="{D960491F-4B33-45C7-81DA-3682875ED335}" destId="{EFFF5DAF-384F-4F76-887D-9E2750C432C1}" srcOrd="0" destOrd="0" presId="urn:microsoft.com/office/officeart/2018/5/layout/IconLeafLabelList"/>
    <dgm:cxn modelId="{8F612A66-58C7-4BCA-AEAE-0BD9B00DEEA0}" type="presParOf" srcId="{D960491F-4B33-45C7-81DA-3682875ED335}" destId="{8CB34E76-92CD-4CC9-8158-67D89E15153B}" srcOrd="1" destOrd="0" presId="urn:microsoft.com/office/officeart/2018/5/layout/IconLeafLabelList"/>
    <dgm:cxn modelId="{5BFD5157-DE5B-4A5B-98B0-9D70BE78E307}" type="presParOf" srcId="{D960491F-4B33-45C7-81DA-3682875ED335}" destId="{38765916-7A18-4972-9028-8AC4BD8BF52B}" srcOrd="2" destOrd="0" presId="urn:microsoft.com/office/officeart/2018/5/layout/IconLeafLabelList"/>
    <dgm:cxn modelId="{4527DD45-90F8-486A-82EA-8A8E4675A879}" type="presParOf" srcId="{D960491F-4B33-45C7-81DA-3682875ED335}" destId="{3A7C36AF-7B9D-4FCD-B770-E4E7D9BCFE39}" srcOrd="3" destOrd="0" presId="urn:microsoft.com/office/officeart/2018/5/layout/IconLeafLabelList"/>
    <dgm:cxn modelId="{90A30A0F-79DD-4292-92CB-B0960514474B}" type="presParOf" srcId="{DA8F49C4-5F1F-4F1B-B2B7-8F23DF1BF456}" destId="{170F8B73-4143-4FF0-9C73-926B9406F7C7}" srcOrd="13" destOrd="0" presId="urn:microsoft.com/office/officeart/2018/5/layout/IconLeafLabelList"/>
    <dgm:cxn modelId="{510BBD12-7CA2-4F3E-BA0A-43596D072562}" type="presParOf" srcId="{DA8F49C4-5F1F-4F1B-B2B7-8F23DF1BF456}" destId="{93809F3B-F224-4CF3-BECB-C0503F03931C}" srcOrd="14" destOrd="0" presId="urn:microsoft.com/office/officeart/2018/5/layout/IconLeafLabelList"/>
    <dgm:cxn modelId="{E5586041-C181-4D27-B4A8-8AE98C9D5831}" type="presParOf" srcId="{93809F3B-F224-4CF3-BECB-C0503F03931C}" destId="{9EA0AA26-E885-47F7-A42E-E9D9AC6429F7}" srcOrd="0" destOrd="0" presId="urn:microsoft.com/office/officeart/2018/5/layout/IconLeafLabelList"/>
    <dgm:cxn modelId="{030BAB69-7A7B-4F78-8662-73DCB528C0F2}" type="presParOf" srcId="{93809F3B-F224-4CF3-BECB-C0503F03931C}" destId="{C6F731E4-B2FE-47C8-A7BB-506646148C9C}" srcOrd="1" destOrd="0" presId="urn:microsoft.com/office/officeart/2018/5/layout/IconLeafLabelList"/>
    <dgm:cxn modelId="{EAC9AEA8-5378-48BA-A9FD-51AEBC55A20C}" type="presParOf" srcId="{93809F3B-F224-4CF3-BECB-C0503F03931C}" destId="{F20432B1-46D1-4EB5-A82B-11F18412BB0D}" srcOrd="2" destOrd="0" presId="urn:microsoft.com/office/officeart/2018/5/layout/IconLeafLabelList"/>
    <dgm:cxn modelId="{E1ED7971-7B98-42E3-A604-859D44C40626}" type="presParOf" srcId="{93809F3B-F224-4CF3-BECB-C0503F03931C}" destId="{1FF2F38F-D4A7-4847-A7DD-8B11B284655F}" srcOrd="3" destOrd="0" presId="urn:microsoft.com/office/officeart/2018/5/layout/IconLeafLabel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D3E28C-FB62-4AEB-BB86-E4BFAFD0DB29}"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A9D83336-301B-4DE2-A778-6547771CB475}">
      <dgm:prSet/>
      <dgm:spPr/>
      <dgm:t>
        <a:bodyPr/>
        <a:lstStyle/>
        <a:p>
          <a:r>
            <a:rPr lang="en-US"/>
            <a:t>To improve efficiency</a:t>
          </a:r>
        </a:p>
      </dgm:t>
    </dgm:pt>
    <dgm:pt modelId="{01312629-CFA3-411D-943B-EED6D3906761}" cxnId="{F6062B97-8DE6-4881-B3A0-7030B07D17B7}" type="parTrans">
      <dgm:prSet/>
      <dgm:spPr/>
      <dgm:t>
        <a:bodyPr/>
        <a:lstStyle/>
        <a:p>
          <a:endParaRPr lang="en-US"/>
        </a:p>
      </dgm:t>
    </dgm:pt>
    <dgm:pt modelId="{D2BF2100-C66C-454B-8AB2-48EBFA4583FD}" cxnId="{F6062B97-8DE6-4881-B3A0-7030B07D17B7}" type="sibTrans">
      <dgm:prSet/>
      <dgm:spPr/>
      <dgm:t>
        <a:bodyPr/>
        <a:lstStyle/>
        <a:p>
          <a:endParaRPr lang="en-US"/>
        </a:p>
      </dgm:t>
    </dgm:pt>
    <dgm:pt modelId="{5E8F374E-AEA9-403F-B569-2FAE74689569}">
      <dgm:prSet/>
      <dgm:spPr/>
      <dgm:t>
        <a:bodyPr/>
        <a:lstStyle/>
        <a:p>
          <a:r>
            <a:rPr lang="en-US"/>
            <a:t>To improve effectiveness</a:t>
          </a:r>
        </a:p>
      </dgm:t>
    </dgm:pt>
    <dgm:pt modelId="{7DE97248-07B9-4F15-A833-2E17A5A1AC73}" cxnId="{093A532D-94FE-44C1-8C80-23F9175F712F}" type="parTrans">
      <dgm:prSet/>
      <dgm:spPr/>
      <dgm:t>
        <a:bodyPr/>
        <a:lstStyle/>
        <a:p>
          <a:endParaRPr lang="en-US"/>
        </a:p>
      </dgm:t>
    </dgm:pt>
    <dgm:pt modelId="{0A52E89C-CACF-4B9A-A077-21F804D0D214}" cxnId="{093A532D-94FE-44C1-8C80-23F9175F712F}" type="sibTrans">
      <dgm:prSet/>
      <dgm:spPr/>
      <dgm:t>
        <a:bodyPr/>
        <a:lstStyle/>
        <a:p>
          <a:endParaRPr lang="en-US"/>
        </a:p>
      </dgm:t>
    </dgm:pt>
    <dgm:pt modelId="{C5EE7807-92FE-4178-8BC1-B10C63B53C63}">
      <dgm:prSet/>
      <dgm:spPr/>
      <dgm:t>
        <a:bodyPr/>
        <a:lstStyle/>
        <a:p>
          <a:r>
            <a:rPr lang="en-US"/>
            <a:t>To achieve standardization</a:t>
          </a:r>
        </a:p>
      </dgm:t>
    </dgm:pt>
    <dgm:pt modelId="{99A54959-DB80-42F7-B8F8-D5675A5B63DA}" cxnId="{D67D7993-2044-4FE2-81F2-7D1CBEBF5940}" type="parTrans">
      <dgm:prSet/>
      <dgm:spPr/>
      <dgm:t>
        <a:bodyPr/>
        <a:lstStyle/>
        <a:p>
          <a:endParaRPr lang="en-US"/>
        </a:p>
      </dgm:t>
    </dgm:pt>
    <dgm:pt modelId="{E5DE868A-024D-4E7F-B25E-61926BDEC71C}" cxnId="{D67D7993-2044-4FE2-81F2-7D1CBEBF5940}" type="sibTrans">
      <dgm:prSet/>
      <dgm:spPr/>
      <dgm:t>
        <a:bodyPr/>
        <a:lstStyle/>
        <a:p>
          <a:endParaRPr lang="en-US"/>
        </a:p>
      </dgm:t>
    </dgm:pt>
    <dgm:pt modelId="{72668393-6902-4844-8A77-BAE5819C5ECC}">
      <dgm:prSet/>
      <dgm:spPr/>
      <dgm:t>
        <a:bodyPr/>
        <a:lstStyle/>
        <a:p>
          <a:r>
            <a:rPr lang="en-US"/>
            <a:t>For consistency</a:t>
          </a:r>
        </a:p>
      </dgm:t>
    </dgm:pt>
    <dgm:pt modelId="{798E00FE-22E9-4F32-8EB7-4B0858721403}" cxnId="{99209AEE-84BA-4AAB-AAD3-E85D245CFA82}" type="parTrans">
      <dgm:prSet/>
      <dgm:spPr/>
      <dgm:t>
        <a:bodyPr/>
        <a:lstStyle/>
        <a:p>
          <a:endParaRPr lang="en-US"/>
        </a:p>
      </dgm:t>
    </dgm:pt>
    <dgm:pt modelId="{15CCEF2C-32FB-4A21-8401-2362AC63C159}" cxnId="{99209AEE-84BA-4AAB-AAD3-E85D245CFA82}" type="sibTrans">
      <dgm:prSet/>
      <dgm:spPr/>
      <dgm:t>
        <a:bodyPr/>
        <a:lstStyle/>
        <a:p>
          <a:endParaRPr lang="en-US"/>
        </a:p>
      </dgm:t>
    </dgm:pt>
    <dgm:pt modelId="{8F5B9580-18E8-4FEC-8EC4-A1633C9A5B53}" type="pres">
      <dgm:prSet presAssocID="{01D3E28C-FB62-4AEB-BB86-E4BFAFD0DB29}" presName="matrix" presStyleCnt="0">
        <dgm:presLayoutVars>
          <dgm:chMax val="1"/>
          <dgm:dir/>
          <dgm:resizeHandles val="exact"/>
        </dgm:presLayoutVars>
      </dgm:prSet>
      <dgm:spPr/>
    </dgm:pt>
    <dgm:pt modelId="{D454A074-C85E-4D9A-9EAC-90B9931BDE9B}" type="pres">
      <dgm:prSet presAssocID="{01D3E28C-FB62-4AEB-BB86-E4BFAFD0DB29}" presName="diamond" presStyleLbl="bgShp" presStyleIdx="0" presStyleCnt="1"/>
      <dgm:spPr/>
    </dgm:pt>
    <dgm:pt modelId="{A9A1AB06-5577-477F-A719-8297B30C152C}" type="pres">
      <dgm:prSet presAssocID="{01D3E28C-FB62-4AEB-BB86-E4BFAFD0DB29}" presName="quad1" presStyleLbl="node1" presStyleIdx="0" presStyleCnt="4">
        <dgm:presLayoutVars>
          <dgm:chMax val="0"/>
          <dgm:chPref val="0"/>
          <dgm:bulletEnabled val="1"/>
        </dgm:presLayoutVars>
      </dgm:prSet>
      <dgm:spPr/>
    </dgm:pt>
    <dgm:pt modelId="{ED4AE0E4-949B-41B2-B497-C335DA918833}" type="pres">
      <dgm:prSet presAssocID="{01D3E28C-FB62-4AEB-BB86-E4BFAFD0DB29}" presName="quad2" presStyleLbl="node1" presStyleIdx="1" presStyleCnt="4">
        <dgm:presLayoutVars>
          <dgm:chMax val="0"/>
          <dgm:chPref val="0"/>
          <dgm:bulletEnabled val="1"/>
        </dgm:presLayoutVars>
      </dgm:prSet>
      <dgm:spPr/>
    </dgm:pt>
    <dgm:pt modelId="{200F6BFA-729E-4465-AF75-A0DE82AC2F76}" type="pres">
      <dgm:prSet presAssocID="{01D3E28C-FB62-4AEB-BB86-E4BFAFD0DB29}" presName="quad3" presStyleLbl="node1" presStyleIdx="2" presStyleCnt="4">
        <dgm:presLayoutVars>
          <dgm:chMax val="0"/>
          <dgm:chPref val="0"/>
          <dgm:bulletEnabled val="1"/>
        </dgm:presLayoutVars>
      </dgm:prSet>
      <dgm:spPr/>
    </dgm:pt>
    <dgm:pt modelId="{A1C9A64F-8D02-495C-8FEF-F649709A9A28}" type="pres">
      <dgm:prSet presAssocID="{01D3E28C-FB62-4AEB-BB86-E4BFAFD0DB29}" presName="quad4" presStyleLbl="node1" presStyleIdx="3" presStyleCnt="4">
        <dgm:presLayoutVars>
          <dgm:chMax val="0"/>
          <dgm:chPref val="0"/>
          <dgm:bulletEnabled val="1"/>
        </dgm:presLayoutVars>
      </dgm:prSet>
      <dgm:spPr/>
    </dgm:pt>
  </dgm:ptLst>
  <dgm:cxnLst>
    <dgm:cxn modelId="{80305515-D81F-430D-9B1B-A453EC3DC057}" type="presOf" srcId="{A9D83336-301B-4DE2-A778-6547771CB475}" destId="{A9A1AB06-5577-477F-A719-8297B30C152C}" srcOrd="0" destOrd="0" presId="urn:microsoft.com/office/officeart/2005/8/layout/matrix3"/>
    <dgm:cxn modelId="{5483BD2C-131E-4A56-90D7-6DE83E7134CF}" type="presOf" srcId="{72668393-6902-4844-8A77-BAE5819C5ECC}" destId="{A1C9A64F-8D02-495C-8FEF-F649709A9A28}" srcOrd="0" destOrd="0" presId="urn:microsoft.com/office/officeart/2005/8/layout/matrix3"/>
    <dgm:cxn modelId="{093A532D-94FE-44C1-8C80-23F9175F712F}" srcId="{01D3E28C-FB62-4AEB-BB86-E4BFAFD0DB29}" destId="{5E8F374E-AEA9-403F-B569-2FAE74689569}" srcOrd="1" destOrd="0" parTransId="{7DE97248-07B9-4F15-A833-2E17A5A1AC73}" sibTransId="{0A52E89C-CACF-4B9A-A077-21F804D0D214}"/>
    <dgm:cxn modelId="{3589696A-76CD-4CDD-9C4B-9DD4756FAC66}" type="presOf" srcId="{5E8F374E-AEA9-403F-B569-2FAE74689569}" destId="{ED4AE0E4-949B-41B2-B497-C335DA918833}" srcOrd="0" destOrd="0" presId="urn:microsoft.com/office/officeart/2005/8/layout/matrix3"/>
    <dgm:cxn modelId="{45E5EB57-80CC-4768-9126-BA989333FB48}" type="presOf" srcId="{C5EE7807-92FE-4178-8BC1-B10C63B53C63}" destId="{200F6BFA-729E-4465-AF75-A0DE82AC2F76}" srcOrd="0" destOrd="0" presId="urn:microsoft.com/office/officeart/2005/8/layout/matrix3"/>
    <dgm:cxn modelId="{D67D7993-2044-4FE2-81F2-7D1CBEBF5940}" srcId="{01D3E28C-FB62-4AEB-BB86-E4BFAFD0DB29}" destId="{C5EE7807-92FE-4178-8BC1-B10C63B53C63}" srcOrd="2" destOrd="0" parTransId="{99A54959-DB80-42F7-B8F8-D5675A5B63DA}" sibTransId="{E5DE868A-024D-4E7F-B25E-61926BDEC71C}"/>
    <dgm:cxn modelId="{F6062B97-8DE6-4881-B3A0-7030B07D17B7}" srcId="{01D3E28C-FB62-4AEB-BB86-E4BFAFD0DB29}" destId="{A9D83336-301B-4DE2-A778-6547771CB475}" srcOrd="0" destOrd="0" parTransId="{01312629-CFA3-411D-943B-EED6D3906761}" sibTransId="{D2BF2100-C66C-454B-8AB2-48EBFA4583FD}"/>
    <dgm:cxn modelId="{99209AEE-84BA-4AAB-AAD3-E85D245CFA82}" srcId="{01D3E28C-FB62-4AEB-BB86-E4BFAFD0DB29}" destId="{72668393-6902-4844-8A77-BAE5819C5ECC}" srcOrd="3" destOrd="0" parTransId="{798E00FE-22E9-4F32-8EB7-4B0858721403}" sibTransId="{15CCEF2C-32FB-4A21-8401-2362AC63C159}"/>
    <dgm:cxn modelId="{C81D3BF6-B2BA-4FCF-8C9D-253ABAF404E4}" type="presOf" srcId="{01D3E28C-FB62-4AEB-BB86-E4BFAFD0DB29}" destId="{8F5B9580-18E8-4FEC-8EC4-A1633C9A5B53}" srcOrd="0" destOrd="0" presId="urn:microsoft.com/office/officeart/2005/8/layout/matrix3"/>
    <dgm:cxn modelId="{904129C7-6E66-44E2-81F2-B9780924DAC2}" type="presParOf" srcId="{8F5B9580-18E8-4FEC-8EC4-A1633C9A5B53}" destId="{D454A074-C85E-4D9A-9EAC-90B9931BDE9B}" srcOrd="0" destOrd="0" presId="urn:microsoft.com/office/officeart/2005/8/layout/matrix3"/>
    <dgm:cxn modelId="{8A484F9C-6F52-42EF-B80C-9D8242997A46}" type="presParOf" srcId="{8F5B9580-18E8-4FEC-8EC4-A1633C9A5B53}" destId="{A9A1AB06-5577-477F-A719-8297B30C152C}" srcOrd="1" destOrd="0" presId="urn:microsoft.com/office/officeart/2005/8/layout/matrix3"/>
    <dgm:cxn modelId="{431402B9-6482-474D-BDD7-2766649BF819}" type="presParOf" srcId="{8F5B9580-18E8-4FEC-8EC4-A1633C9A5B53}" destId="{ED4AE0E4-949B-41B2-B497-C335DA918833}" srcOrd="2" destOrd="0" presId="urn:microsoft.com/office/officeart/2005/8/layout/matrix3"/>
    <dgm:cxn modelId="{C2199A9B-310A-48C6-A170-1D4E26ED2ED1}" type="presParOf" srcId="{8F5B9580-18E8-4FEC-8EC4-A1633C9A5B53}" destId="{200F6BFA-729E-4465-AF75-A0DE82AC2F76}" srcOrd="3" destOrd="0" presId="urn:microsoft.com/office/officeart/2005/8/layout/matrix3"/>
    <dgm:cxn modelId="{DA8707DB-FF66-42DD-9D54-5CF0CCDF3BE8}" type="presParOf" srcId="{8F5B9580-18E8-4FEC-8EC4-A1633C9A5B53}" destId="{A1C9A64F-8D02-495C-8FEF-F649709A9A28}" srcOrd="4" destOrd="0" presId="urn:microsoft.com/office/officeart/2005/8/layout/matrix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820400" cy="3733799"/>
        <a:chOff x="0" y="0"/>
        <a:chExt cx="10820400" cy="3733799"/>
      </a:xfrm>
    </dsp:grpSpPr>
    <dsp:sp modelId="{5D3D10E4-03D0-4161-854C-35FD6B1A3181}">
      <dsp:nvSpPr>
        <dsp:cNvPr id="3" name="Rectangles 2"/>
        <dsp:cNvSpPr/>
      </dsp:nvSpPr>
      <dsp:spPr bwMode="white">
        <a:xfrm>
          <a:off x="828437" y="3709"/>
          <a:ext cx="2868885" cy="1721331"/>
        </a:xfrm>
        <a:prstGeom prst="rect">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800" dirty="0"/>
            <a:t>Research and development</a:t>
          </a:r>
        </a:p>
      </dsp:txBody>
      <dsp:txXfrm>
        <a:off x="828437" y="3709"/>
        <a:ext cx="2868885" cy="1721331"/>
      </dsp:txXfrm>
    </dsp:sp>
    <dsp:sp modelId="{CB762D3E-39E0-41FC-AD0D-C80014C5749A}">
      <dsp:nvSpPr>
        <dsp:cNvPr id="4" name="Rectangles 3"/>
        <dsp:cNvSpPr/>
      </dsp:nvSpPr>
      <dsp:spPr bwMode="white">
        <a:xfrm>
          <a:off x="3984211" y="3709"/>
          <a:ext cx="2868885" cy="1721331"/>
        </a:xfrm>
        <a:prstGeom prst="rect">
          <a:avLst/>
        </a:prstGeom>
      </dsp:spPr>
      <dsp:style>
        <a:lnRef idx="2">
          <a:schemeClr val="lt1"/>
        </a:lnRef>
        <a:fillRef idx="1">
          <a:schemeClr val="accent2">
            <a:hueOff val="-168000"/>
            <a:satOff val="863"/>
            <a:lumOff val="1255"/>
            <a:alpha val="100000"/>
          </a:schemeClr>
        </a:fillRef>
        <a:effectRef idx="0">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800" dirty="0"/>
            <a:t>Market introduction</a:t>
          </a:r>
        </a:p>
      </dsp:txBody>
      <dsp:txXfrm>
        <a:off x="3984211" y="3709"/>
        <a:ext cx="2868885" cy="1721331"/>
      </dsp:txXfrm>
    </dsp:sp>
    <dsp:sp modelId="{69F8A20A-2B88-48FC-9EA0-059BF9284D3C}">
      <dsp:nvSpPr>
        <dsp:cNvPr id="5" name="Rectangles 4"/>
        <dsp:cNvSpPr/>
      </dsp:nvSpPr>
      <dsp:spPr bwMode="white">
        <a:xfrm>
          <a:off x="7139985" y="3709"/>
          <a:ext cx="2868885" cy="1721331"/>
        </a:xfrm>
        <a:prstGeom prst="rect">
          <a:avLst/>
        </a:prstGeom>
      </dsp:spPr>
      <dsp:style>
        <a:lnRef idx="2">
          <a:schemeClr val="lt1"/>
        </a:lnRef>
        <a:fillRef idx="1">
          <a:schemeClr val="accent2">
            <a:hueOff val="-336000"/>
            <a:satOff val="1725"/>
            <a:lumOff val="2510"/>
            <a:alpha val="100000"/>
          </a:schemeClr>
        </a:fillRef>
        <a:effectRef idx="0">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800"/>
            <a:t>Growth</a:t>
          </a:r>
        </a:p>
      </dsp:txBody>
      <dsp:txXfrm>
        <a:off x="7139985" y="3709"/>
        <a:ext cx="2868885" cy="1721331"/>
      </dsp:txXfrm>
    </dsp:sp>
    <dsp:sp modelId="{EEAAF937-C4B8-4E0B-83C2-4AE235210009}">
      <dsp:nvSpPr>
        <dsp:cNvPr id="6" name="Rectangles 5"/>
        <dsp:cNvSpPr/>
      </dsp:nvSpPr>
      <dsp:spPr bwMode="white">
        <a:xfrm>
          <a:off x="828437" y="2008759"/>
          <a:ext cx="2868885" cy="1721331"/>
        </a:xfrm>
        <a:prstGeom prst="rect">
          <a:avLst/>
        </a:prstGeom>
      </dsp:spPr>
      <dsp:style>
        <a:lnRef idx="2">
          <a:schemeClr val="lt1"/>
        </a:lnRef>
        <a:fillRef idx="1">
          <a:schemeClr val="accent2">
            <a:hueOff val="-504000"/>
            <a:satOff val="2588"/>
            <a:lumOff val="3765"/>
            <a:alpha val="100000"/>
          </a:schemeClr>
        </a:fillRef>
        <a:effectRef idx="0">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800"/>
            <a:t>Maturity</a:t>
          </a:r>
        </a:p>
      </dsp:txBody>
      <dsp:txXfrm>
        <a:off x="828437" y="2008759"/>
        <a:ext cx="2868885" cy="1721331"/>
      </dsp:txXfrm>
    </dsp:sp>
    <dsp:sp modelId="{CEE78414-15C5-4F85-9B24-AB528D7FDF8A}">
      <dsp:nvSpPr>
        <dsp:cNvPr id="7" name="Rectangles 6"/>
        <dsp:cNvSpPr/>
      </dsp:nvSpPr>
      <dsp:spPr bwMode="white">
        <a:xfrm>
          <a:off x="3984211" y="2008759"/>
          <a:ext cx="2868885" cy="1721331"/>
        </a:xfrm>
        <a:prstGeom prst="rect">
          <a:avLst/>
        </a:prstGeom>
      </dsp:spPr>
      <dsp:style>
        <a:lnRef idx="2">
          <a:schemeClr val="lt1"/>
        </a:lnRef>
        <a:fillRef idx="1">
          <a:schemeClr val="accent2">
            <a:hueOff val="-672000"/>
            <a:satOff val="3451"/>
            <a:lumOff val="5020"/>
            <a:alpha val="100000"/>
          </a:schemeClr>
        </a:fillRef>
        <a:effectRef idx="0">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800" dirty="0"/>
            <a:t>Deterioration</a:t>
          </a:r>
        </a:p>
      </dsp:txBody>
      <dsp:txXfrm>
        <a:off x="3984211" y="2008759"/>
        <a:ext cx="2868885" cy="1721331"/>
      </dsp:txXfrm>
    </dsp:sp>
    <dsp:sp modelId="{4E9D09C6-8B79-4102-9886-5243B05E5724}">
      <dsp:nvSpPr>
        <dsp:cNvPr id="8" name="Rectangles 7"/>
        <dsp:cNvSpPr/>
      </dsp:nvSpPr>
      <dsp:spPr bwMode="white">
        <a:xfrm>
          <a:off x="7139985" y="2008759"/>
          <a:ext cx="2868885" cy="1721331"/>
        </a:xfrm>
        <a:prstGeom prst="rect">
          <a:avLst/>
        </a:prstGeom>
      </dsp:spPr>
      <dsp:style>
        <a:lnRef idx="2">
          <a:schemeClr val="lt1"/>
        </a:lnRef>
        <a:fillRef idx="1">
          <a:schemeClr val="accent2">
            <a:hueOff val="-840000"/>
            <a:satOff val="4314"/>
            <a:lumOff val="6275"/>
            <a:alpha val="100000"/>
          </a:schemeClr>
        </a:fillRef>
        <a:effectRef idx="0">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800"/>
            <a:t>Death</a:t>
          </a:r>
        </a:p>
      </dsp:txBody>
      <dsp:txXfrm>
        <a:off x="7139985" y="2008759"/>
        <a:ext cx="2868885" cy="1721331"/>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515600" cy="3948876"/>
        <a:chOff x="0" y="0"/>
        <a:chExt cx="10515600" cy="3948876"/>
      </a:xfrm>
    </dsp:grpSpPr>
    <dsp:sp modelId="{8A023723-4E58-4034-BE59-09142A31494E}">
      <dsp:nvSpPr>
        <dsp:cNvPr id="3" name="Rectangles 2"/>
        <dsp:cNvSpPr/>
      </dsp:nvSpPr>
      <dsp:spPr bwMode="white">
        <a:xfrm>
          <a:off x="1013179" y="-318"/>
          <a:ext cx="1975526" cy="1185316"/>
        </a:xfrm>
        <a:prstGeom prst="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Stewardship</a:t>
          </a:r>
        </a:p>
      </dsp:txBody>
      <dsp:txXfrm>
        <a:off x="1013179" y="-318"/>
        <a:ext cx="1975526" cy="1185316"/>
      </dsp:txXfrm>
    </dsp:sp>
    <dsp:sp modelId="{11E9716D-1436-4E71-B21E-28091BB838BA}">
      <dsp:nvSpPr>
        <dsp:cNvPr id="4" name="Rectangles 3"/>
        <dsp:cNvSpPr/>
      </dsp:nvSpPr>
      <dsp:spPr bwMode="white">
        <a:xfrm>
          <a:off x="3186258" y="-318"/>
          <a:ext cx="1975526" cy="1185316"/>
        </a:xfrm>
        <a:prstGeom prst="rect">
          <a:avLst/>
        </a:prstGeom>
      </dsp:spPr>
      <dsp:style>
        <a:lnRef idx="2">
          <a:schemeClr val="lt1"/>
        </a:lnRef>
        <a:fillRef idx="1">
          <a:schemeClr val="accent5">
            <a:hueOff val="38181"/>
            <a:satOff val="3601"/>
            <a:lumOff val="-1496"/>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Team</a:t>
          </a:r>
        </a:p>
      </dsp:txBody>
      <dsp:txXfrm>
        <a:off x="3186258" y="-318"/>
        <a:ext cx="1975526" cy="1185316"/>
      </dsp:txXfrm>
    </dsp:sp>
    <dsp:sp modelId="{35D97EF1-C591-448A-AF00-EA76E8AE74E5}">
      <dsp:nvSpPr>
        <dsp:cNvPr id="5" name="Rectangles 4"/>
        <dsp:cNvSpPr/>
      </dsp:nvSpPr>
      <dsp:spPr bwMode="white">
        <a:xfrm>
          <a:off x="5359336" y="-318"/>
          <a:ext cx="1975526" cy="1185316"/>
        </a:xfrm>
        <a:prstGeom prst="rect">
          <a:avLst/>
        </a:prstGeom>
      </dsp:spPr>
      <dsp:style>
        <a:lnRef idx="2">
          <a:schemeClr val="lt1"/>
        </a:lnRef>
        <a:fillRef idx="1">
          <a:schemeClr val="accent5">
            <a:hueOff val="76363"/>
            <a:satOff val="7201"/>
            <a:lumOff val="-2994"/>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Stakeholders</a:t>
          </a:r>
        </a:p>
      </dsp:txBody>
      <dsp:txXfrm>
        <a:off x="5359336" y="-318"/>
        <a:ext cx="1975526" cy="1185316"/>
      </dsp:txXfrm>
    </dsp:sp>
    <dsp:sp modelId="{0A37C689-DA2F-4E93-B486-4AEA8AD14DC8}">
      <dsp:nvSpPr>
        <dsp:cNvPr id="6" name="Rectangles 5"/>
        <dsp:cNvSpPr/>
      </dsp:nvSpPr>
      <dsp:spPr bwMode="white">
        <a:xfrm>
          <a:off x="7532415" y="-318"/>
          <a:ext cx="1975526" cy="1185316"/>
        </a:xfrm>
        <a:prstGeom prst="rect">
          <a:avLst/>
        </a:prstGeom>
      </dsp:spPr>
      <dsp:style>
        <a:lnRef idx="2">
          <a:schemeClr val="lt1"/>
        </a:lnRef>
        <a:fillRef idx="1">
          <a:schemeClr val="accent5">
            <a:hueOff val="114545"/>
            <a:satOff val="10802"/>
            <a:lumOff val="-4491"/>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Value</a:t>
          </a:r>
        </a:p>
      </dsp:txBody>
      <dsp:txXfrm>
        <a:off x="7532415" y="-318"/>
        <a:ext cx="1975526" cy="1185316"/>
      </dsp:txXfrm>
    </dsp:sp>
    <dsp:sp modelId="{DBB0F3A0-311B-44E1-BD88-445C06CA0AFA}">
      <dsp:nvSpPr>
        <dsp:cNvPr id="7" name="Rectangles 6"/>
        <dsp:cNvSpPr/>
      </dsp:nvSpPr>
      <dsp:spPr bwMode="white">
        <a:xfrm>
          <a:off x="1013179" y="1381780"/>
          <a:ext cx="1975526" cy="1185316"/>
        </a:xfrm>
        <a:prstGeom prst="rect">
          <a:avLst/>
        </a:prstGeom>
      </dsp:spPr>
      <dsp:style>
        <a:lnRef idx="2">
          <a:schemeClr val="lt1"/>
        </a:lnRef>
        <a:fillRef idx="1">
          <a:schemeClr val="accent5">
            <a:hueOff val="152727"/>
            <a:satOff val="14403"/>
            <a:lumOff val="-5988"/>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Holistic Thinking</a:t>
          </a:r>
        </a:p>
      </dsp:txBody>
      <dsp:txXfrm>
        <a:off x="1013179" y="1381780"/>
        <a:ext cx="1975526" cy="1185316"/>
      </dsp:txXfrm>
    </dsp:sp>
    <dsp:sp modelId="{EB8B442A-2E18-483E-8BE3-6A5D65F53C3A}">
      <dsp:nvSpPr>
        <dsp:cNvPr id="8" name="Rectangles 7"/>
        <dsp:cNvSpPr/>
      </dsp:nvSpPr>
      <dsp:spPr bwMode="white">
        <a:xfrm>
          <a:off x="3186258" y="1381780"/>
          <a:ext cx="1975526" cy="1185316"/>
        </a:xfrm>
        <a:prstGeom prst="rect">
          <a:avLst/>
        </a:prstGeom>
      </dsp:spPr>
      <dsp:style>
        <a:lnRef idx="2">
          <a:schemeClr val="lt1"/>
        </a:lnRef>
        <a:fillRef idx="1">
          <a:schemeClr val="accent5">
            <a:hueOff val="190909"/>
            <a:satOff val="18004"/>
            <a:lumOff val="-7486"/>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Quality</a:t>
          </a:r>
        </a:p>
      </dsp:txBody>
      <dsp:txXfrm>
        <a:off x="3186258" y="1381780"/>
        <a:ext cx="1975526" cy="1185316"/>
      </dsp:txXfrm>
    </dsp:sp>
    <dsp:sp modelId="{FD4B094A-05A9-40C4-B467-B0D41319594A}">
      <dsp:nvSpPr>
        <dsp:cNvPr id="9" name="Rectangles 8"/>
        <dsp:cNvSpPr/>
      </dsp:nvSpPr>
      <dsp:spPr bwMode="white">
        <a:xfrm>
          <a:off x="5359336" y="1381780"/>
          <a:ext cx="1975526" cy="1185316"/>
        </a:xfrm>
        <a:prstGeom prst="rect">
          <a:avLst/>
        </a:prstGeom>
      </dsp:spPr>
      <dsp:style>
        <a:lnRef idx="2">
          <a:schemeClr val="lt1"/>
        </a:lnRef>
        <a:fillRef idx="1">
          <a:schemeClr val="accent5">
            <a:hueOff val="229090"/>
            <a:satOff val="21604"/>
            <a:lumOff val="-8983"/>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Complexity</a:t>
          </a:r>
        </a:p>
      </dsp:txBody>
      <dsp:txXfrm>
        <a:off x="5359336" y="1381780"/>
        <a:ext cx="1975526" cy="1185316"/>
      </dsp:txXfrm>
    </dsp:sp>
    <dsp:sp modelId="{22EE2BD8-654D-40EA-AE03-6AFEB06C3CD3}">
      <dsp:nvSpPr>
        <dsp:cNvPr id="10" name="Rectangles 9"/>
        <dsp:cNvSpPr/>
      </dsp:nvSpPr>
      <dsp:spPr bwMode="white">
        <a:xfrm>
          <a:off x="7532415" y="1381780"/>
          <a:ext cx="1975526" cy="1185316"/>
        </a:xfrm>
        <a:prstGeom prst="rect">
          <a:avLst/>
        </a:prstGeom>
      </dsp:spPr>
      <dsp:style>
        <a:lnRef idx="2">
          <a:schemeClr val="lt1"/>
        </a:lnRef>
        <a:fillRef idx="1">
          <a:schemeClr val="accent5">
            <a:hueOff val="267272"/>
            <a:satOff val="25205"/>
            <a:lumOff val="-10480"/>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Leadership</a:t>
          </a:r>
        </a:p>
      </dsp:txBody>
      <dsp:txXfrm>
        <a:off x="7532415" y="1381780"/>
        <a:ext cx="1975526" cy="1185316"/>
      </dsp:txXfrm>
    </dsp:sp>
    <dsp:sp modelId="{7407D844-9DC5-4FBA-9DF8-DB5180AC8D30}">
      <dsp:nvSpPr>
        <dsp:cNvPr id="11" name="Rectangles 10"/>
        <dsp:cNvSpPr/>
      </dsp:nvSpPr>
      <dsp:spPr bwMode="white">
        <a:xfrm>
          <a:off x="1013179" y="2763878"/>
          <a:ext cx="1975526" cy="1185316"/>
        </a:xfrm>
        <a:prstGeom prst="rect">
          <a:avLst/>
        </a:prstGeom>
      </dsp:spPr>
      <dsp:style>
        <a:lnRef idx="2">
          <a:schemeClr val="lt1"/>
        </a:lnRef>
        <a:fillRef idx="1">
          <a:schemeClr val="accent5">
            <a:hueOff val="305454"/>
            <a:satOff val="28806"/>
            <a:lumOff val="-11978"/>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Tailoring</a:t>
          </a:r>
        </a:p>
      </dsp:txBody>
      <dsp:txXfrm>
        <a:off x="1013179" y="2763878"/>
        <a:ext cx="1975526" cy="1185316"/>
      </dsp:txXfrm>
    </dsp:sp>
    <dsp:sp modelId="{428F5A2F-40F9-4580-8EB8-41D2E789D9A7}">
      <dsp:nvSpPr>
        <dsp:cNvPr id="12" name="Rectangles 11"/>
        <dsp:cNvSpPr/>
      </dsp:nvSpPr>
      <dsp:spPr bwMode="white">
        <a:xfrm>
          <a:off x="3186258" y="2763878"/>
          <a:ext cx="1975526" cy="1185316"/>
        </a:xfrm>
        <a:prstGeom prst="rect">
          <a:avLst/>
        </a:prstGeom>
      </dsp:spPr>
      <dsp:style>
        <a:lnRef idx="2">
          <a:schemeClr val="lt1"/>
        </a:lnRef>
        <a:fillRef idx="1">
          <a:schemeClr val="accent5">
            <a:hueOff val="343636"/>
            <a:satOff val="32406"/>
            <a:lumOff val="-13475"/>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Opportunities and Threats</a:t>
          </a:r>
        </a:p>
      </dsp:txBody>
      <dsp:txXfrm>
        <a:off x="3186258" y="2763878"/>
        <a:ext cx="1975526" cy="1185316"/>
      </dsp:txXfrm>
    </dsp:sp>
    <dsp:sp modelId="{98F006AA-214F-4465-9EF0-039D1DEC9EF6}">
      <dsp:nvSpPr>
        <dsp:cNvPr id="13" name="Rectangles 12"/>
        <dsp:cNvSpPr/>
      </dsp:nvSpPr>
      <dsp:spPr bwMode="white">
        <a:xfrm>
          <a:off x="5359336" y="2763878"/>
          <a:ext cx="1975526" cy="1185316"/>
        </a:xfrm>
        <a:prstGeom prst="rect">
          <a:avLst/>
        </a:prstGeom>
      </dsp:spPr>
      <dsp:style>
        <a:lnRef idx="2">
          <a:schemeClr val="lt1"/>
        </a:lnRef>
        <a:fillRef idx="1">
          <a:schemeClr val="accent5">
            <a:hueOff val="381818"/>
            <a:satOff val="36007"/>
            <a:lumOff val="-14972"/>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Adaptability and Resilience</a:t>
          </a:r>
        </a:p>
      </dsp:txBody>
      <dsp:txXfrm>
        <a:off x="5359336" y="2763878"/>
        <a:ext cx="1975526" cy="1185316"/>
      </dsp:txXfrm>
    </dsp:sp>
    <dsp:sp modelId="{18F27601-B48D-48F8-9018-45D79E87E6AB}">
      <dsp:nvSpPr>
        <dsp:cNvPr id="14" name="Rectangles 13"/>
        <dsp:cNvSpPr/>
      </dsp:nvSpPr>
      <dsp:spPr bwMode="white">
        <a:xfrm>
          <a:off x="7532415" y="2763878"/>
          <a:ext cx="1975526" cy="1185316"/>
        </a:xfrm>
        <a:prstGeom prst="rect">
          <a:avLst/>
        </a:prstGeom>
      </dsp:spPr>
      <dsp:style>
        <a:lnRef idx="2">
          <a:schemeClr val="lt1"/>
        </a:lnRef>
        <a:fillRef idx="1">
          <a:schemeClr val="accent5">
            <a:hueOff val="420000"/>
            <a:satOff val="39608"/>
            <a:lumOff val="-16470"/>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solidFill>
                <a:schemeClr val="tx1"/>
              </a:solidFill>
            </a:rPr>
            <a:t>Change Management</a:t>
          </a:r>
        </a:p>
      </dsp:txBody>
      <dsp:txXfrm>
        <a:off x="7532415" y="2763878"/>
        <a:ext cx="1975526" cy="1185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290201" cy="3948876"/>
        <a:chOff x="0" y="0"/>
        <a:chExt cx="8290201" cy="3948876"/>
      </a:xfrm>
    </dsp:grpSpPr>
    <dsp:sp modelId="{A4B45140-2F6C-4DAC-88A0-80143CBF2520}">
      <dsp:nvSpPr>
        <dsp:cNvPr id="3" name="Round Diagonal Corner Rectangle 2"/>
        <dsp:cNvSpPr/>
      </dsp:nvSpPr>
      <dsp:spPr bwMode="white">
        <a:xfrm>
          <a:off x="1815242" y="-1156798"/>
          <a:ext cx="1593900" cy="1593900"/>
        </a:xfrm>
        <a:prstGeom prst="round2DiagRect">
          <a:avLst>
            <a:gd name="adj1" fmla="val 29727"/>
            <a:gd name="adj2" fmla="val 0"/>
          </a:avLst>
        </a:prstGeom>
      </dsp:spPr>
      <dsp:style>
        <a:lnRef idx="0">
          <a:schemeClr val="lt1">
            <a:alpha val="0"/>
          </a:schemeClr>
        </a:lnRef>
        <a:fillRef idx="1">
          <a:schemeClr val="accent2"/>
        </a:fillRef>
        <a:effectRef idx="0">
          <a:scrgbClr r="0" g="0" b="0"/>
        </a:effectRef>
        <a:fontRef idx="minor"/>
      </dsp:style>
      <dsp:txXfrm>
        <a:off x="1815242" y="-1156798"/>
        <a:ext cx="1593900" cy="1593900"/>
      </dsp:txXfrm>
    </dsp:sp>
    <dsp:sp modelId="{137CFD57-F49D-49B5-819E-1BB7F8613F65}">
      <dsp:nvSpPr>
        <dsp:cNvPr id="4" name="Rectangles 3"/>
        <dsp:cNvSpPr/>
      </dsp:nvSpPr>
      <dsp:spPr bwMode="white">
        <a:xfrm>
          <a:off x="2154926" y="-817114"/>
          <a:ext cx="914533" cy="914533"/>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2154926" y="-817114"/>
        <a:ext cx="914533" cy="914533"/>
      </dsp:txXfrm>
    </dsp:sp>
    <dsp:sp modelId="{D8C0419A-B1CD-4C3D-B175-25E3B91FDB88}">
      <dsp:nvSpPr>
        <dsp:cNvPr id="5" name="Rectangles 4"/>
        <dsp:cNvSpPr/>
      </dsp:nvSpPr>
      <dsp:spPr bwMode="white">
        <a:xfrm>
          <a:off x="1305717" y="933563"/>
          <a:ext cx="2612952" cy="720000"/>
        </a:xfrm>
        <a:prstGeom prst="rect">
          <a:avLst/>
        </a:prstGeom>
      </dsp:spPr>
      <dsp:style>
        <a:lnRef idx="0">
          <a:schemeClr val="accent2">
            <a:alpha val="0"/>
          </a:schemeClr>
        </a:lnRef>
        <a:fillRef idx="0">
          <a:schemeClr val="accent2">
            <a:alpha val="0"/>
          </a:schemeClr>
        </a:fillRef>
        <a:effectRef idx="0">
          <a:scrgbClr r="0" g="0" b="0"/>
        </a:effectRef>
        <a:fontRef idx="minor"/>
      </dsp:style>
      <dsp:txBody>
        <a:bodyPr lIns="0" tIns="0" rIns="0" bIns="0"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a:solidFill>
                <a:schemeClr val="accent2"/>
              </a:solidFill>
            </a:rPr>
            <a:t>Team</a:t>
          </a:r>
          <a:endParaRPr>
            <a:solidFill>
              <a:schemeClr val="accent2"/>
            </a:solidFill>
          </a:endParaRPr>
        </a:p>
      </dsp:txBody>
      <dsp:txXfrm>
        <a:off x="1305717" y="933563"/>
        <a:ext cx="2612952" cy="720000"/>
      </dsp:txXfrm>
    </dsp:sp>
    <dsp:sp modelId="{3665AA8B-179B-4B06-8FBF-5B464FFA44BD}">
      <dsp:nvSpPr>
        <dsp:cNvPr id="6" name="Round Diagonal Corner Rectangle 5"/>
        <dsp:cNvSpPr/>
      </dsp:nvSpPr>
      <dsp:spPr bwMode="white">
        <a:xfrm>
          <a:off x="4885460" y="-1156798"/>
          <a:ext cx="1593900" cy="1593900"/>
        </a:xfrm>
        <a:prstGeom prst="round2DiagRect">
          <a:avLst>
            <a:gd name="adj1" fmla="val 29727"/>
            <a:gd name="adj2" fmla="val 0"/>
          </a:avLst>
        </a:prstGeom>
      </dsp:spPr>
      <dsp:style>
        <a:lnRef idx="0">
          <a:schemeClr val="lt1">
            <a:alpha val="0"/>
          </a:schemeClr>
        </a:lnRef>
        <a:fillRef idx="1">
          <a:schemeClr val="accent3"/>
        </a:fillRef>
        <a:effectRef idx="0">
          <a:scrgbClr r="0" g="0" b="0"/>
        </a:effectRef>
        <a:fontRef idx="minor"/>
      </dsp:style>
      <dsp:txXfrm>
        <a:off x="4885460" y="-1156798"/>
        <a:ext cx="1593900" cy="1593900"/>
      </dsp:txXfrm>
    </dsp:sp>
    <dsp:sp modelId="{AF63F0AB-685C-49AB-AF4E-1D04BF8E734E}">
      <dsp:nvSpPr>
        <dsp:cNvPr id="7" name="Rectangles 6"/>
        <dsp:cNvSpPr/>
      </dsp:nvSpPr>
      <dsp:spPr bwMode="white">
        <a:xfrm>
          <a:off x="5225144" y="-817114"/>
          <a:ext cx="914533" cy="91453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5225144" y="-817114"/>
        <a:ext cx="914533" cy="914533"/>
      </dsp:txXfrm>
    </dsp:sp>
    <dsp:sp modelId="{2FAD4B75-9F18-4250-A777-4A89E0C2B507}">
      <dsp:nvSpPr>
        <dsp:cNvPr id="8" name="Rectangles 7"/>
        <dsp:cNvSpPr/>
      </dsp:nvSpPr>
      <dsp:spPr bwMode="white">
        <a:xfrm>
          <a:off x="4375935" y="933563"/>
          <a:ext cx="2612952" cy="720000"/>
        </a:xfrm>
        <a:prstGeom prst="rect">
          <a:avLst/>
        </a:prstGeom>
      </dsp:spPr>
      <dsp:style>
        <a:lnRef idx="0">
          <a:schemeClr val="accent2">
            <a:alpha val="0"/>
          </a:schemeClr>
        </a:lnRef>
        <a:fillRef idx="0">
          <a:schemeClr val="accent2">
            <a:alpha val="0"/>
          </a:schemeClr>
        </a:fillRef>
        <a:effectRef idx="0">
          <a:scrgbClr r="0" g="0" b="0"/>
        </a:effectRef>
        <a:fontRef idx="minor"/>
      </dsp:style>
      <dsp:txBody>
        <a:bodyPr lIns="0" tIns="0" rIns="0" bIns="0"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a:solidFill>
                <a:schemeClr val="accent3"/>
              </a:solidFill>
            </a:rPr>
            <a:t>Stakeholders</a:t>
          </a:r>
          <a:endParaRPr>
            <a:solidFill>
              <a:schemeClr val="accent3"/>
            </a:solidFill>
          </a:endParaRPr>
        </a:p>
      </dsp:txBody>
      <dsp:txXfrm>
        <a:off x="4375935" y="933563"/>
        <a:ext cx="2612952" cy="720000"/>
      </dsp:txXfrm>
    </dsp:sp>
    <dsp:sp modelId="{7E9F057C-AFD6-42B3-9B50-6C0E0E6F12F7}">
      <dsp:nvSpPr>
        <dsp:cNvPr id="9" name="Round Diagonal Corner Rectangle 8"/>
        <dsp:cNvSpPr/>
      </dsp:nvSpPr>
      <dsp:spPr bwMode="white">
        <a:xfrm>
          <a:off x="1815242" y="-6094"/>
          <a:ext cx="1593900" cy="1593900"/>
        </a:xfrm>
        <a:prstGeom prst="round2DiagRect">
          <a:avLst>
            <a:gd name="adj1" fmla="val 29727"/>
            <a:gd name="adj2" fmla="val 0"/>
          </a:avLst>
        </a:prstGeom>
      </dsp:spPr>
      <dsp:style>
        <a:lnRef idx="0">
          <a:schemeClr val="lt1">
            <a:alpha val="0"/>
          </a:schemeClr>
        </a:lnRef>
        <a:fillRef idx="1">
          <a:schemeClr val="accent4"/>
        </a:fillRef>
        <a:effectRef idx="0">
          <a:scrgbClr r="0" g="0" b="0"/>
        </a:effectRef>
        <a:fontRef idx="minor"/>
      </dsp:style>
      <dsp:txXfrm>
        <a:off x="1815242" y="-6094"/>
        <a:ext cx="1593900" cy="1593900"/>
      </dsp:txXfrm>
    </dsp:sp>
    <dsp:sp modelId="{9EF518FC-FEE2-45FF-AC59-09B5A45E1B61}">
      <dsp:nvSpPr>
        <dsp:cNvPr id="10" name="Rectangles 9"/>
        <dsp:cNvSpPr/>
      </dsp:nvSpPr>
      <dsp:spPr bwMode="white">
        <a:xfrm>
          <a:off x="2154926" y="333589"/>
          <a:ext cx="914533" cy="91453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2154926" y="333589"/>
        <a:ext cx="914533" cy="914533"/>
      </dsp:txXfrm>
    </dsp:sp>
    <dsp:sp modelId="{CFC78DFD-A11B-4904-89A5-6E18B910A669}">
      <dsp:nvSpPr>
        <dsp:cNvPr id="11" name="Rectangles 10"/>
        <dsp:cNvSpPr/>
      </dsp:nvSpPr>
      <dsp:spPr bwMode="white">
        <a:xfrm>
          <a:off x="1305717" y="2084267"/>
          <a:ext cx="2612952" cy="720000"/>
        </a:xfrm>
        <a:prstGeom prst="rect">
          <a:avLst/>
        </a:prstGeom>
      </dsp:spPr>
      <dsp:style>
        <a:lnRef idx="0">
          <a:schemeClr val="accent2">
            <a:alpha val="0"/>
          </a:schemeClr>
        </a:lnRef>
        <a:fillRef idx="0">
          <a:schemeClr val="accent2">
            <a:alpha val="0"/>
          </a:schemeClr>
        </a:fillRef>
        <a:effectRef idx="0">
          <a:scrgbClr r="0" g="0" b="0"/>
        </a:effectRef>
        <a:fontRef idx="minor"/>
      </dsp:style>
      <dsp:txBody>
        <a:bodyPr lIns="0" tIns="0" rIns="0" bIns="0"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a:solidFill>
                <a:schemeClr val="accent4"/>
              </a:solidFill>
            </a:rPr>
            <a:t>Life Cycle</a:t>
          </a:r>
          <a:endParaRPr>
            <a:solidFill>
              <a:schemeClr val="accent4"/>
            </a:solidFill>
          </a:endParaRPr>
        </a:p>
      </dsp:txBody>
      <dsp:txXfrm>
        <a:off x="1305717" y="2084267"/>
        <a:ext cx="2612952" cy="720000"/>
      </dsp:txXfrm>
    </dsp:sp>
    <dsp:sp modelId="{10904E3C-56A0-4FA3-8E7E-AA272B4A6215}">
      <dsp:nvSpPr>
        <dsp:cNvPr id="12" name="Round Diagonal Corner Rectangle 11"/>
        <dsp:cNvSpPr/>
      </dsp:nvSpPr>
      <dsp:spPr bwMode="white">
        <a:xfrm>
          <a:off x="4885460" y="-6094"/>
          <a:ext cx="1593900" cy="1593900"/>
        </a:xfrm>
        <a:prstGeom prst="round2DiagRect">
          <a:avLst>
            <a:gd name="adj1" fmla="val 29727"/>
            <a:gd name="adj2" fmla="val 0"/>
          </a:avLst>
        </a:prstGeom>
      </dsp:spPr>
      <dsp:style>
        <a:lnRef idx="0">
          <a:schemeClr val="lt1">
            <a:alpha val="0"/>
          </a:schemeClr>
        </a:lnRef>
        <a:fillRef idx="1">
          <a:schemeClr val="accent5"/>
        </a:fillRef>
        <a:effectRef idx="0">
          <a:scrgbClr r="0" g="0" b="0"/>
        </a:effectRef>
        <a:fontRef idx="minor"/>
      </dsp:style>
      <dsp:txXfrm>
        <a:off x="4885460" y="-6094"/>
        <a:ext cx="1593900" cy="1593900"/>
      </dsp:txXfrm>
    </dsp:sp>
    <dsp:sp modelId="{110F9986-C8F2-41DA-A1FB-47FC7CEF58EB}">
      <dsp:nvSpPr>
        <dsp:cNvPr id="13" name="Rectangles 12"/>
        <dsp:cNvSpPr/>
      </dsp:nvSpPr>
      <dsp:spPr bwMode="white">
        <a:xfrm>
          <a:off x="5225144" y="333589"/>
          <a:ext cx="914533" cy="91453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5225144" y="333589"/>
        <a:ext cx="914533" cy="914533"/>
      </dsp:txXfrm>
    </dsp:sp>
    <dsp:sp modelId="{3ED7A920-3FB5-41E7-AFE5-28DC458AB846}">
      <dsp:nvSpPr>
        <dsp:cNvPr id="14" name="Rectangles 13"/>
        <dsp:cNvSpPr/>
      </dsp:nvSpPr>
      <dsp:spPr bwMode="white">
        <a:xfrm>
          <a:off x="4375935" y="2084267"/>
          <a:ext cx="2612952" cy="720000"/>
        </a:xfrm>
        <a:prstGeom prst="rect">
          <a:avLst/>
        </a:prstGeom>
      </dsp:spPr>
      <dsp:style>
        <a:lnRef idx="0">
          <a:schemeClr val="accent2">
            <a:alpha val="0"/>
          </a:schemeClr>
        </a:lnRef>
        <a:fillRef idx="0">
          <a:schemeClr val="accent2">
            <a:alpha val="0"/>
          </a:schemeClr>
        </a:fillRef>
        <a:effectRef idx="0">
          <a:scrgbClr r="0" g="0" b="0"/>
        </a:effectRef>
        <a:fontRef idx="minor"/>
      </dsp:style>
      <dsp:txBody>
        <a:bodyPr lIns="0" tIns="0" rIns="0" bIns="0"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a:solidFill>
                <a:schemeClr val="accent5"/>
              </a:solidFill>
            </a:rPr>
            <a:t>Planning</a:t>
          </a:r>
          <a:endParaRPr>
            <a:solidFill>
              <a:schemeClr val="accent5"/>
            </a:solidFill>
          </a:endParaRPr>
        </a:p>
      </dsp:txBody>
      <dsp:txXfrm>
        <a:off x="4375935" y="2084267"/>
        <a:ext cx="2612952" cy="720000"/>
      </dsp:txXfrm>
    </dsp:sp>
    <dsp:sp modelId="{2DABB745-E116-4792-B6D3-E81CB293BEF9}">
      <dsp:nvSpPr>
        <dsp:cNvPr id="15" name="Round Diagonal Corner Rectangle 14"/>
        <dsp:cNvSpPr/>
      </dsp:nvSpPr>
      <dsp:spPr bwMode="white">
        <a:xfrm>
          <a:off x="1815242" y="1144609"/>
          <a:ext cx="1593900" cy="1593900"/>
        </a:xfrm>
        <a:prstGeom prst="round2DiagRect">
          <a:avLst>
            <a:gd name="adj1" fmla="val 29727"/>
            <a:gd name="adj2" fmla="val 0"/>
          </a:avLst>
        </a:prstGeom>
      </dsp:spPr>
      <dsp:style>
        <a:lnRef idx="0">
          <a:schemeClr val="lt1">
            <a:alpha val="0"/>
          </a:schemeClr>
        </a:lnRef>
        <a:fillRef idx="1">
          <a:schemeClr val="accent6"/>
        </a:fillRef>
        <a:effectRef idx="0">
          <a:scrgbClr r="0" g="0" b="0"/>
        </a:effectRef>
        <a:fontRef idx="minor"/>
      </dsp:style>
      <dsp:txXfrm>
        <a:off x="1815242" y="1144609"/>
        <a:ext cx="1593900" cy="1593900"/>
      </dsp:txXfrm>
    </dsp:sp>
    <dsp:sp modelId="{6AD96354-CA55-4DFA-B8BA-51437B6EDD31}">
      <dsp:nvSpPr>
        <dsp:cNvPr id="16" name="Rectangles 15"/>
        <dsp:cNvSpPr/>
      </dsp:nvSpPr>
      <dsp:spPr bwMode="white">
        <a:xfrm>
          <a:off x="2154926" y="1484293"/>
          <a:ext cx="914533" cy="91453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2154926" y="1484293"/>
        <a:ext cx="914533" cy="914533"/>
      </dsp:txXfrm>
    </dsp:sp>
    <dsp:sp modelId="{F962687B-CB28-437D-891D-075A802789F2}">
      <dsp:nvSpPr>
        <dsp:cNvPr id="17" name="Rectangles 16"/>
        <dsp:cNvSpPr/>
      </dsp:nvSpPr>
      <dsp:spPr bwMode="white">
        <a:xfrm>
          <a:off x="1305717" y="3234970"/>
          <a:ext cx="2612952" cy="720000"/>
        </a:xfrm>
        <a:prstGeom prst="rect">
          <a:avLst/>
        </a:prstGeom>
      </dsp:spPr>
      <dsp:style>
        <a:lnRef idx="0">
          <a:schemeClr val="accent2">
            <a:alpha val="0"/>
          </a:schemeClr>
        </a:lnRef>
        <a:fillRef idx="0">
          <a:schemeClr val="accent2">
            <a:alpha val="0"/>
          </a:schemeClr>
        </a:fillRef>
        <a:effectRef idx="0">
          <a:scrgbClr r="0" g="0" b="0"/>
        </a:effectRef>
        <a:fontRef idx="minor"/>
      </dsp:style>
      <dsp:txBody>
        <a:bodyPr lIns="0" tIns="0" rIns="0" bIns="0"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a:solidFill>
                <a:schemeClr val="accent6"/>
              </a:solidFill>
            </a:rPr>
            <a:t>Navigating Uncertainty and Ambiguity</a:t>
          </a:r>
          <a:endParaRPr>
            <a:solidFill>
              <a:schemeClr val="accent6"/>
            </a:solidFill>
          </a:endParaRPr>
        </a:p>
      </dsp:txBody>
      <dsp:txXfrm>
        <a:off x="1305717" y="3234970"/>
        <a:ext cx="2612952" cy="720000"/>
      </dsp:txXfrm>
    </dsp:sp>
    <dsp:sp modelId="{C4C5C1BE-33BE-464C-977C-325649CB7A58}">
      <dsp:nvSpPr>
        <dsp:cNvPr id="18" name="Round Diagonal Corner Rectangle 17"/>
        <dsp:cNvSpPr/>
      </dsp:nvSpPr>
      <dsp:spPr bwMode="white">
        <a:xfrm>
          <a:off x="4885460" y="1144609"/>
          <a:ext cx="1593900" cy="1593900"/>
        </a:xfrm>
        <a:prstGeom prst="round2DiagRect">
          <a:avLst>
            <a:gd name="adj1" fmla="val 29727"/>
            <a:gd name="adj2" fmla="val 0"/>
          </a:avLst>
        </a:prstGeom>
      </dsp:spPr>
      <dsp:style>
        <a:lnRef idx="0">
          <a:schemeClr val="lt1">
            <a:alpha val="0"/>
          </a:schemeClr>
        </a:lnRef>
        <a:fillRef idx="1">
          <a:schemeClr val="accent2"/>
        </a:fillRef>
        <a:effectRef idx="0">
          <a:scrgbClr r="0" g="0" b="0"/>
        </a:effectRef>
        <a:fontRef idx="minor"/>
      </dsp:style>
      <dsp:txXfrm>
        <a:off x="4885460" y="1144609"/>
        <a:ext cx="1593900" cy="1593900"/>
      </dsp:txXfrm>
    </dsp:sp>
    <dsp:sp modelId="{CE259CAB-ABE9-4B82-ABBD-872888103683}">
      <dsp:nvSpPr>
        <dsp:cNvPr id="19" name="Rectangles 18"/>
        <dsp:cNvSpPr/>
      </dsp:nvSpPr>
      <dsp:spPr bwMode="white">
        <a:xfrm>
          <a:off x="5225144" y="1484293"/>
          <a:ext cx="914533" cy="91453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5225144" y="1484293"/>
        <a:ext cx="914533" cy="914533"/>
      </dsp:txXfrm>
    </dsp:sp>
    <dsp:sp modelId="{64751995-3565-4EE3-B05A-CE33F04B3A88}">
      <dsp:nvSpPr>
        <dsp:cNvPr id="20" name="Rectangles 19"/>
        <dsp:cNvSpPr/>
      </dsp:nvSpPr>
      <dsp:spPr bwMode="white">
        <a:xfrm>
          <a:off x="4375935" y="3234970"/>
          <a:ext cx="2612952" cy="720000"/>
        </a:xfrm>
        <a:prstGeom prst="rect">
          <a:avLst/>
        </a:prstGeom>
      </dsp:spPr>
      <dsp:style>
        <a:lnRef idx="0">
          <a:schemeClr val="accent2">
            <a:alpha val="0"/>
          </a:schemeClr>
        </a:lnRef>
        <a:fillRef idx="0">
          <a:schemeClr val="accent2">
            <a:alpha val="0"/>
          </a:schemeClr>
        </a:fillRef>
        <a:effectRef idx="0">
          <a:scrgbClr r="0" g="0" b="0"/>
        </a:effectRef>
        <a:fontRef idx="minor"/>
      </dsp:style>
      <dsp:txBody>
        <a:bodyPr lIns="0" tIns="0" rIns="0" bIns="0"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a:solidFill>
                <a:schemeClr val="accent2"/>
              </a:solidFill>
            </a:rPr>
            <a:t>Delivery</a:t>
          </a:r>
          <a:endParaRPr>
            <a:solidFill>
              <a:schemeClr val="accent2"/>
            </a:solidFill>
          </a:endParaRPr>
        </a:p>
      </dsp:txBody>
      <dsp:txXfrm>
        <a:off x="4375935" y="3234970"/>
        <a:ext cx="2612952" cy="720000"/>
      </dsp:txXfrm>
    </dsp:sp>
    <dsp:sp modelId="{EFFF5DAF-384F-4F76-887D-9E2750C432C1}">
      <dsp:nvSpPr>
        <dsp:cNvPr id="21" name="Round Diagonal Corner Rectangle 20"/>
        <dsp:cNvSpPr/>
      </dsp:nvSpPr>
      <dsp:spPr bwMode="white">
        <a:xfrm>
          <a:off x="1815242" y="2295313"/>
          <a:ext cx="1593900" cy="1593900"/>
        </a:xfrm>
        <a:prstGeom prst="round2DiagRect">
          <a:avLst>
            <a:gd name="adj1" fmla="val 29727"/>
            <a:gd name="adj2" fmla="val 0"/>
          </a:avLst>
        </a:prstGeom>
      </dsp:spPr>
      <dsp:style>
        <a:lnRef idx="0">
          <a:schemeClr val="lt1">
            <a:alpha val="0"/>
          </a:schemeClr>
        </a:lnRef>
        <a:fillRef idx="1">
          <a:schemeClr val="accent3"/>
        </a:fillRef>
        <a:effectRef idx="0">
          <a:scrgbClr r="0" g="0" b="0"/>
        </a:effectRef>
        <a:fontRef idx="minor"/>
      </dsp:style>
      <dsp:txXfrm>
        <a:off x="1815242" y="2295313"/>
        <a:ext cx="1593900" cy="1593900"/>
      </dsp:txXfrm>
    </dsp:sp>
    <dsp:sp modelId="{8CB34E76-92CD-4CC9-8158-67D89E15153B}">
      <dsp:nvSpPr>
        <dsp:cNvPr id="22" name="Rectangles 21"/>
        <dsp:cNvSpPr/>
      </dsp:nvSpPr>
      <dsp:spPr bwMode="white">
        <a:xfrm>
          <a:off x="2154926" y="2634997"/>
          <a:ext cx="914533" cy="914533"/>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2154926" y="2634997"/>
        <a:ext cx="914533" cy="914533"/>
      </dsp:txXfrm>
    </dsp:sp>
    <dsp:sp modelId="{3A7C36AF-7B9D-4FCD-B770-E4E7D9BCFE39}">
      <dsp:nvSpPr>
        <dsp:cNvPr id="23" name="Rectangles 22"/>
        <dsp:cNvSpPr/>
      </dsp:nvSpPr>
      <dsp:spPr bwMode="white">
        <a:xfrm>
          <a:off x="1305717" y="4385674"/>
          <a:ext cx="2612952" cy="720000"/>
        </a:xfrm>
        <a:prstGeom prst="rect">
          <a:avLst/>
        </a:prstGeom>
      </dsp:spPr>
      <dsp:style>
        <a:lnRef idx="0">
          <a:schemeClr val="accent2">
            <a:alpha val="0"/>
          </a:schemeClr>
        </a:lnRef>
        <a:fillRef idx="0">
          <a:schemeClr val="accent2">
            <a:alpha val="0"/>
          </a:schemeClr>
        </a:fillRef>
        <a:effectRef idx="0">
          <a:scrgbClr r="0" g="0" b="0"/>
        </a:effectRef>
        <a:fontRef idx="minor"/>
      </dsp:style>
      <dsp:txBody>
        <a:bodyPr lIns="0" tIns="0" rIns="0" bIns="0"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a:solidFill>
                <a:schemeClr val="accent3"/>
              </a:solidFill>
            </a:rPr>
            <a:t>Performance</a:t>
          </a:r>
          <a:endParaRPr>
            <a:solidFill>
              <a:schemeClr val="accent3"/>
            </a:solidFill>
          </a:endParaRPr>
        </a:p>
      </dsp:txBody>
      <dsp:txXfrm>
        <a:off x="1305717" y="4385674"/>
        <a:ext cx="2612952" cy="720000"/>
      </dsp:txXfrm>
    </dsp:sp>
    <dsp:sp modelId="{9EA0AA26-E885-47F7-A42E-E9D9AC6429F7}">
      <dsp:nvSpPr>
        <dsp:cNvPr id="24" name="Round Diagonal Corner Rectangle 23"/>
        <dsp:cNvSpPr/>
      </dsp:nvSpPr>
      <dsp:spPr bwMode="white">
        <a:xfrm>
          <a:off x="4885460" y="2295313"/>
          <a:ext cx="1593900" cy="1593900"/>
        </a:xfrm>
        <a:prstGeom prst="round2DiagRect">
          <a:avLst>
            <a:gd name="adj1" fmla="val 29727"/>
            <a:gd name="adj2" fmla="val 0"/>
          </a:avLst>
        </a:prstGeom>
      </dsp:spPr>
      <dsp:style>
        <a:lnRef idx="0">
          <a:schemeClr val="lt1">
            <a:alpha val="0"/>
          </a:schemeClr>
        </a:lnRef>
        <a:fillRef idx="1">
          <a:schemeClr val="accent4"/>
        </a:fillRef>
        <a:effectRef idx="0">
          <a:scrgbClr r="0" g="0" b="0"/>
        </a:effectRef>
        <a:fontRef idx="minor"/>
      </dsp:style>
      <dsp:txXfrm>
        <a:off x="4885460" y="2295313"/>
        <a:ext cx="1593900" cy="1593900"/>
      </dsp:txXfrm>
    </dsp:sp>
    <dsp:sp modelId="{C6F731E4-B2FE-47C8-A7BB-506646148C9C}">
      <dsp:nvSpPr>
        <dsp:cNvPr id="25" name="Rectangles 24"/>
        <dsp:cNvSpPr/>
      </dsp:nvSpPr>
      <dsp:spPr bwMode="white">
        <a:xfrm>
          <a:off x="5225144" y="2634997"/>
          <a:ext cx="914533" cy="914533"/>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sp:spPr>
      <dsp:style>
        <a:lnRef idx="2">
          <a:schemeClr val="lt1">
            <a:alpha val="0"/>
          </a:schemeClr>
        </a:lnRef>
        <a:fillRef idx="1">
          <a:schemeClr val="bg1"/>
        </a:fillRef>
        <a:effectRef idx="0">
          <a:scrgbClr r="0" g="0" b="0"/>
        </a:effectRef>
        <a:fontRef idx="minor">
          <a:schemeClr val="lt1"/>
        </a:fontRef>
      </dsp:style>
      <dsp:txXfrm>
        <a:off x="5225144" y="2634997"/>
        <a:ext cx="914533" cy="914533"/>
      </dsp:txXfrm>
    </dsp:sp>
    <dsp:sp modelId="{1FF2F38F-D4A7-4847-A7DD-8B11B284655F}">
      <dsp:nvSpPr>
        <dsp:cNvPr id="26" name="Rectangles 25"/>
        <dsp:cNvSpPr/>
      </dsp:nvSpPr>
      <dsp:spPr bwMode="white">
        <a:xfrm>
          <a:off x="4375935" y="4385674"/>
          <a:ext cx="2612952" cy="720000"/>
        </a:xfrm>
        <a:prstGeom prst="rect">
          <a:avLst/>
        </a:prstGeom>
      </dsp:spPr>
      <dsp:style>
        <a:lnRef idx="0">
          <a:schemeClr val="accent2">
            <a:alpha val="0"/>
          </a:schemeClr>
        </a:lnRef>
        <a:fillRef idx="0">
          <a:schemeClr val="accent2">
            <a:alpha val="0"/>
          </a:schemeClr>
        </a:fillRef>
        <a:effectRef idx="0">
          <a:scrgbClr r="0" g="0" b="0"/>
        </a:effectRef>
        <a:fontRef idx="minor"/>
      </dsp:style>
      <dsp:txBody>
        <a:bodyPr lIns="0" tIns="0" rIns="0" bIns="0"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a:solidFill>
                <a:schemeClr val="accent4"/>
              </a:solidFill>
            </a:rPr>
            <a:t>Project Work</a:t>
          </a:r>
          <a:endParaRPr>
            <a:solidFill>
              <a:schemeClr val="accent4"/>
            </a:solidFill>
          </a:endParaRPr>
        </a:p>
      </dsp:txBody>
      <dsp:txXfrm>
        <a:off x="4375935" y="4385674"/>
        <a:ext cx="261295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838268" cy="4838268"/>
        <a:chOff x="0" y="0"/>
        <a:chExt cx="4838268" cy="4838268"/>
      </a:xfrm>
    </dsp:grpSpPr>
    <dsp:sp modelId="{D454A074-C85E-4D9A-9EAC-90B9931BDE9B}">
      <dsp:nvSpPr>
        <dsp:cNvPr id="3" name="Diamond 2"/>
        <dsp:cNvSpPr/>
      </dsp:nvSpPr>
      <dsp:spPr bwMode="white">
        <a:xfrm>
          <a:off x="2838666" y="0"/>
          <a:ext cx="4838268" cy="4838268"/>
        </a:xfrm>
        <a:prstGeom prst="diamond">
          <a:avLst/>
        </a:prstGeom>
      </dsp:spPr>
      <dsp:style>
        <a:lnRef idx="0">
          <a:schemeClr val="accent1"/>
        </a:lnRef>
        <a:fillRef idx="1">
          <a:schemeClr val="accent1">
            <a:tint val="40000"/>
          </a:schemeClr>
        </a:fillRef>
        <a:effectRef idx="0">
          <a:scrgbClr r="0" g="0" b="0"/>
        </a:effectRef>
        <a:fontRef idx="minor"/>
      </dsp:style>
      <dsp:txXfrm>
        <a:off x="2838666" y="0"/>
        <a:ext cx="4838268" cy="4838268"/>
      </dsp:txXfrm>
    </dsp:sp>
    <dsp:sp modelId="{A9A1AB06-5577-477F-A719-8297B30C152C}">
      <dsp:nvSpPr>
        <dsp:cNvPr id="4" name="Rounded Rectangle 3"/>
        <dsp:cNvSpPr/>
      </dsp:nvSpPr>
      <dsp:spPr bwMode="white">
        <a:xfrm>
          <a:off x="3298301" y="459635"/>
          <a:ext cx="1886925" cy="1886925"/>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To improve efficiency</a:t>
          </a:r>
        </a:p>
      </dsp:txBody>
      <dsp:txXfrm>
        <a:off x="3298301" y="459635"/>
        <a:ext cx="1886925" cy="1886925"/>
      </dsp:txXfrm>
    </dsp:sp>
    <dsp:sp modelId="{ED4AE0E4-949B-41B2-B497-C335DA918833}">
      <dsp:nvSpPr>
        <dsp:cNvPr id="5" name="Rounded Rectangle 4"/>
        <dsp:cNvSpPr/>
      </dsp:nvSpPr>
      <dsp:spPr bwMode="white">
        <a:xfrm>
          <a:off x="5330374" y="459635"/>
          <a:ext cx="1886925" cy="1886925"/>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To improve effectiveness</a:t>
          </a:r>
        </a:p>
      </dsp:txBody>
      <dsp:txXfrm>
        <a:off x="5330374" y="459635"/>
        <a:ext cx="1886925" cy="1886925"/>
      </dsp:txXfrm>
    </dsp:sp>
    <dsp:sp modelId="{200F6BFA-729E-4465-AF75-A0DE82AC2F76}">
      <dsp:nvSpPr>
        <dsp:cNvPr id="6" name="Rounded Rectangle 5"/>
        <dsp:cNvSpPr/>
      </dsp:nvSpPr>
      <dsp:spPr bwMode="white">
        <a:xfrm>
          <a:off x="3298301" y="2491708"/>
          <a:ext cx="1886925" cy="1886925"/>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To achieve standardization</a:t>
          </a:r>
        </a:p>
      </dsp:txBody>
      <dsp:txXfrm>
        <a:off x="3298301" y="2491708"/>
        <a:ext cx="1886925" cy="1886925"/>
      </dsp:txXfrm>
    </dsp:sp>
    <dsp:sp modelId="{A1C9A64F-8D02-495C-8FEF-F649709A9A28}">
      <dsp:nvSpPr>
        <dsp:cNvPr id="7" name="Rounded Rectangle 6"/>
        <dsp:cNvSpPr/>
      </dsp:nvSpPr>
      <dsp:spPr bwMode="white">
        <a:xfrm>
          <a:off x="5330374" y="2491708"/>
          <a:ext cx="1886925" cy="1886925"/>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For consistency</a:t>
          </a:r>
        </a:p>
      </dsp:txBody>
      <dsp:txXfrm>
        <a:off x="5330374" y="2491708"/>
        <a:ext cx="1886925" cy="18869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ề Bản chiếu">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524000" y="1122363"/>
            <a:ext cx="9144000" cy="2387600"/>
          </a:xfrm>
        </p:spPr>
        <p:txBody>
          <a:bodyPr anchor="b"/>
          <a:lstStyle>
            <a:lvl1pPr algn="ctr">
              <a:defRPr sz="6000">
                <a:solidFill>
                  <a:srgbClr val="005F69"/>
                </a:solidFill>
              </a:defRPr>
            </a:lvl1pPr>
          </a:lstStyle>
          <a:p>
            <a:r>
              <a:rPr lang="vi-VN" dirty="0"/>
              <a:t>Bấm để sửa kiểu tiêu đề Bản cái</a:t>
            </a:r>
            <a:endParaRPr lang="en-US" dirty="0"/>
          </a:p>
        </p:txBody>
      </p:sp>
      <p:sp>
        <p:nvSpPr>
          <p:cNvPr id="3" name="Tiêu đề phụ 2"/>
          <p:cNvSpPr>
            <a:spLocks noGrp="1"/>
          </p:cNvSpPr>
          <p:nvPr>
            <p:ph type="subTitle" idx="1" hasCustomPrompt="1"/>
          </p:nvPr>
        </p:nvSpPr>
        <p:spPr>
          <a:xfrm>
            <a:off x="1524000" y="3602038"/>
            <a:ext cx="9144000" cy="1655762"/>
          </a:xfrm>
        </p:spPr>
        <p:txBody>
          <a:bodyPr/>
          <a:lstStyle>
            <a:lvl1pPr marL="0" indent="0" algn="ctr">
              <a:buNone/>
              <a:defRPr sz="2400">
                <a:latin typeface="Myriad Pro Light SemiExt" panose="020B0405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p:cNvSpPr>
            <a:spLocks noGrp="1"/>
          </p:cNvSpPr>
          <p:nvPr>
            <p:ph type="dt" sz="half" idx="10"/>
          </p:nvPr>
        </p:nvSpPr>
        <p:spPr/>
        <p:txBody>
          <a:bodyPr/>
          <a:lstStyle/>
          <a:p>
            <a:fld id="{CB6DA2E3-B6BC-442C-AEC2-7965B216030C}"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3"/>
          <p:cNvSpPr/>
          <p:nvPr userDrawn="1"/>
        </p:nvSpPr>
        <p:spPr>
          <a:xfrm>
            <a:off x="7508614"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p:cNvPicPr>
            <a:picLocks noChangeAspect="1"/>
          </p:cNvPicPr>
          <p:nvPr userDrawn="1"/>
        </p:nvPicPr>
        <p:blipFill>
          <a:blip r:embed="rId2"/>
          <a:stretch>
            <a:fillRect/>
          </a:stretch>
        </p:blipFill>
        <p:spPr>
          <a:xfrm>
            <a:off x="386661" y="309369"/>
            <a:ext cx="1137339" cy="659830"/>
          </a:xfrm>
          <a:prstGeom prst="rect">
            <a:avLst/>
          </a:prstGeom>
        </p:spPr>
      </p:pic>
      <p:sp>
        <p:nvSpPr>
          <p:cNvPr id="12" name="Chỗ dành sẵn cho Hình ảnh 11"/>
          <p:cNvSpPr>
            <a:spLocks noGrp="1"/>
          </p:cNvSpPr>
          <p:nvPr>
            <p:ph type="pic" sz="quarter" idx="13"/>
          </p:nvPr>
        </p:nvSpPr>
        <p:spPr>
          <a:xfrm>
            <a:off x="7500938" y="0"/>
            <a:ext cx="4713287" cy="6878638"/>
          </a:xfrm>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74BAF65A-1878-450F-AF16-9565A8380DBF}" type="datetime1">
              <a:rPr lang="en-US" smtClean="0"/>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ố hiệu Bản chiếu 3"/>
          <p:cNvSpPr>
            <a:spLocks noGrp="1"/>
          </p:cNvSpPr>
          <p:nvPr>
            <p:ph type="sldNum" sz="quarter" idx="12"/>
          </p:nvPr>
        </p:nvSpPr>
        <p:spPr/>
        <p:txBody>
          <a:bodyPr/>
          <a:lstStyle/>
          <a:p>
            <a:fld id="{822A708D-C984-4439-A215-56EF5D7602F5}" type="slidenum">
              <a:rPr lang="en-US" smtClean="0"/>
            </a:fld>
            <a:endParaRPr lang="en-US"/>
          </a:p>
        </p:txBody>
      </p:sp>
      <p:sp>
        <p:nvSpPr>
          <p:cNvPr id="5"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5"/>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êu đề 1"/>
          <p:cNvSpPr>
            <a:spLocks noGrp="1"/>
          </p:cNvSpPr>
          <p:nvPr>
            <p:ph type="title" hasCustomPrompt="1"/>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0F4BAEF2-DE76-408A-95D3-6F9678485B4F}" type="datetime1">
              <a:rPr lang="en-US" smtClean="0"/>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ố hiệu Bản chiếu 3"/>
          <p:cNvSpPr>
            <a:spLocks noGrp="1"/>
          </p:cNvSpPr>
          <p:nvPr>
            <p:ph type="sldNum" sz="quarter" idx="12"/>
          </p:nvPr>
        </p:nvSpPr>
        <p:spPr/>
        <p:txBody>
          <a:bodyPr/>
          <a:lstStyle/>
          <a:p>
            <a:fld id="{822A708D-C984-4439-A215-56EF5D7602F5}" type="slidenum">
              <a:rPr lang="en-US" smtClean="0"/>
            </a:fld>
            <a:endParaRPr lang="en-US"/>
          </a:p>
        </p:txBody>
      </p:sp>
      <p:sp>
        <p:nvSpPr>
          <p:cNvPr id="8" name="Rectangle 15"/>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êu đề 1"/>
          <p:cNvSpPr>
            <a:spLocks noGrp="1"/>
          </p:cNvSpPr>
          <p:nvPr>
            <p:ph type="title" hasCustomPrompt="1"/>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862DE1F2-01DD-4D88-B9F6-3F97B8CE9DE0}" type="datetime1">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1_Nội dung với Chú thích">
    <p:bg>
      <p:bgPr>
        <a:solidFill>
          <a:srgbClr val="005F69"/>
        </a:solidFill>
        <a:effectLst/>
      </p:bgPr>
    </p:b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Nội dung 2"/>
          <p:cNvSpPr>
            <a:spLocks noGrp="1"/>
          </p:cNvSpPr>
          <p:nvPr>
            <p:ph idx="1" hasCustomPrompt="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lvl1pPr>
              <a:defRPr>
                <a:solidFill>
                  <a:schemeClr val="bg1"/>
                </a:solidFill>
              </a:defRPr>
            </a:lvl1pPr>
          </a:lstStyle>
          <a:p>
            <a:fld id="{72BF3506-C9FD-42ED-B3CA-7EB10032863F}" type="datetime1">
              <a:rPr lang="en-US" smtClean="0"/>
            </a:fld>
            <a:endParaRPr lang="en-US"/>
          </a:p>
        </p:txBody>
      </p:sp>
      <p:sp>
        <p:nvSpPr>
          <p:cNvPr id="6" name="Chỗ dành sẵn cho Chân trang 5"/>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Ảnh với Chú thích">
    <p:bg>
      <p:bgPr>
        <a:solidFill>
          <a:srgbClr val="1E2D5A"/>
        </a:solidFill>
        <a:effectLst/>
      </p:bgPr>
    </p:b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lvl1pPr>
              <a:defRPr>
                <a:solidFill>
                  <a:schemeClr val="bg1"/>
                </a:solidFill>
              </a:defRPr>
            </a:lvl1pPr>
          </a:lstStyle>
          <a:p>
            <a:fld id="{F0886A6F-679D-45A3-8DAF-480871199AB7}" type="datetime1">
              <a:rPr lang="en-US" smtClean="0"/>
            </a:fld>
            <a:endParaRPr lang="en-US"/>
          </a:p>
        </p:txBody>
      </p:sp>
      <p:sp>
        <p:nvSpPr>
          <p:cNvPr id="6" name="Chỗ dành sẵn cho Chân trang 5"/>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BB503563-CAB3-4A6A-AD6E-086D917BC7D3}" type="datetime1">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Văn bản Dọc 2"/>
          <p:cNvSpPr>
            <a:spLocks noGrp="1"/>
          </p:cNvSpPr>
          <p:nvPr>
            <p:ph type="body" orient="vert" idx="1" hasCustomPrompt="1"/>
          </p:nvPr>
        </p:nvSpPr>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gày tháng 3"/>
          <p:cNvSpPr>
            <a:spLocks noGrp="1"/>
          </p:cNvSpPr>
          <p:nvPr>
            <p:ph type="dt" sz="half" idx="10"/>
          </p:nvPr>
        </p:nvSpPr>
        <p:spPr/>
        <p:txBody>
          <a:bodyPr/>
          <a:lstStyle/>
          <a:p>
            <a:fld id="{A3498B0C-B2BC-4A7C-9577-8097DCA9A011}"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hasCustomPrompt="1"/>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p:cNvSpPr>
            <a:spLocks noGrp="1"/>
          </p:cNvSpPr>
          <p:nvPr>
            <p:ph type="body" orient="vert" idx="1" hasCustomPrompt="1"/>
          </p:nvPr>
        </p:nvSpPr>
        <p:spPr>
          <a:xfrm>
            <a:off x="838200" y="365125"/>
            <a:ext cx="7734300" cy="5811838"/>
          </a:xfrm>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gày tháng 3"/>
          <p:cNvSpPr>
            <a:spLocks noGrp="1"/>
          </p:cNvSpPr>
          <p:nvPr>
            <p:ph type="dt" sz="half" idx="10"/>
          </p:nvPr>
        </p:nvSpPr>
        <p:spPr/>
        <p:txBody>
          <a:bodyPr/>
          <a:lstStyle/>
          <a:p>
            <a:fld id="{4FA3DA4A-CAF0-4646-B8B2-EDCE32A9C9A0}"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ố trí Tùy chỉnh">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93" y="0"/>
            <a:ext cx="12153014" cy="6858000"/>
          </a:xfrm>
          <a:prstGeom prst="rect">
            <a:avLst/>
          </a:prstGeom>
        </p:spPr>
      </p:pic>
      <p:sp>
        <p:nvSpPr>
          <p:cNvPr id="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8"/>
          <p:cNvSpPr txBox="1"/>
          <p:nvPr userDrawn="1"/>
        </p:nvSpPr>
        <p:spPr>
          <a:xfrm>
            <a:off x="7025429" y="5478499"/>
            <a:ext cx="4738032" cy="1015663"/>
          </a:xfrm>
          <a:prstGeom prst="rect">
            <a:avLst/>
          </a:prstGeom>
          <a:noFill/>
        </p:spPr>
        <p:txBody>
          <a:bodyPr wrap="square" rtlCol="0">
            <a:spAutoFit/>
          </a:bodyPr>
          <a:lstStyle/>
          <a:p>
            <a:r>
              <a:rPr lang="en-US" sz="6000" b="1">
                <a:solidFill>
                  <a:srgbClr val="13605F"/>
                </a:solidFill>
                <a:latin typeface="iCiel Gotham Ultra" pitchFamily="2" charset="77"/>
                <a:cs typeface="iCiel Gotham Ultra" pitchFamily="2" charset="77"/>
              </a:rPr>
              <a:t>Thank You</a:t>
            </a:r>
            <a:endParaRPr lang="en-US" sz="6000" b="1" i="0">
              <a:solidFill>
                <a:srgbClr val="13605F"/>
              </a:solidFill>
              <a:latin typeface="iCiel Gotham Ultra" pitchFamily="2" charset="77"/>
              <a:cs typeface="iCiel Gotham Ultra" pitchFamily="2" charset="7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8200" y="365126"/>
            <a:ext cx="10515600" cy="1055302"/>
          </a:xfrm>
        </p:spPr>
        <p:txBody>
          <a:bodyPr/>
          <a:lstStyle>
            <a:lvl1pPr>
              <a:defRPr>
                <a:solidFill>
                  <a:srgbClr val="005F69"/>
                </a:solidFill>
              </a:defRPr>
            </a:lvl1pPr>
          </a:lstStyle>
          <a:p>
            <a:r>
              <a:rPr lang="vi-VN" dirty="0"/>
              <a:t>Bấm để sửa kiểu tiêu đề Bản cái</a:t>
            </a:r>
            <a:endParaRPr lang="en-US" dirty="0"/>
          </a:p>
        </p:txBody>
      </p:sp>
      <p:sp>
        <p:nvSpPr>
          <p:cNvPr id="3" name="Chỗ dành sẵn cho Nội dung 2"/>
          <p:cNvSpPr>
            <a:spLocks noGrp="1"/>
          </p:cNvSpPr>
          <p:nvPr>
            <p:ph idx="1" hasCustomPrompt="1"/>
          </p:nvPr>
        </p:nvSpPr>
        <p:spPr>
          <a:xfrm>
            <a:off x="838200" y="1518082"/>
            <a:ext cx="10515600" cy="4838268"/>
          </a:xfrm>
        </p:spPr>
        <p:txBody>
          <a:bodyPr/>
          <a:lstStyle>
            <a:lvl1pPr algn="just">
              <a:defRPr sz="2200"/>
            </a:lvl1pPr>
            <a:lvl2pPr algn="just">
              <a:defRPr sz="2000"/>
            </a:lvl2pPr>
            <a:lvl3pPr algn="just">
              <a:defRPr sz="1800"/>
            </a:lvl3pPr>
            <a:lvl4pPr algn="just">
              <a:defRPr sz="1600"/>
            </a:lvl4pPr>
            <a:lvl5pPr algn="just">
              <a:defRPr sz="1400"/>
            </a:lvl5pPr>
          </a:lstStyle>
          <a:p>
            <a:pPr lvl="0"/>
            <a:r>
              <a:rPr lang="vi-VN" dirty="0"/>
              <a:t>Bấm để chỉnh sửa kiểu văn bản của Bản cái</a:t>
            </a:r>
            <a:endParaRPr lang="vi-VN" dirty="0"/>
          </a:p>
          <a:p>
            <a:pPr lvl="1"/>
            <a:r>
              <a:rPr lang="vi-VN" dirty="0"/>
              <a:t>Mức hai</a:t>
            </a:r>
            <a:endParaRPr lang="vi-VN" dirty="0"/>
          </a:p>
          <a:p>
            <a:pPr lvl="2"/>
            <a:r>
              <a:rPr lang="vi-VN" dirty="0"/>
              <a:t>Mức ba</a:t>
            </a:r>
            <a:endParaRPr lang="vi-VN" dirty="0"/>
          </a:p>
          <a:p>
            <a:pPr lvl="3"/>
            <a:r>
              <a:rPr lang="vi-VN" dirty="0"/>
              <a:t>Mức bốn</a:t>
            </a:r>
            <a:endParaRPr lang="vi-VN" dirty="0"/>
          </a:p>
          <a:p>
            <a:pPr lvl="4"/>
            <a:r>
              <a:rPr lang="vi-VN" dirty="0"/>
              <a:t>Mức năm</a:t>
            </a:r>
            <a:endParaRPr lang="en-US" dirty="0"/>
          </a:p>
        </p:txBody>
      </p:sp>
      <p:sp>
        <p:nvSpPr>
          <p:cNvPr id="4" name="Chỗ dành sẵn cho Ngày tháng 3"/>
          <p:cNvSpPr>
            <a:spLocks noGrp="1"/>
          </p:cNvSpPr>
          <p:nvPr>
            <p:ph type="dt" sz="half" idx="10"/>
          </p:nvPr>
        </p:nvSpPr>
        <p:spPr/>
        <p:txBody>
          <a:bodyPr/>
          <a:lstStyle/>
          <a:p>
            <a:fld id="{9E359BF4-D06D-408D-9637-A49939190AC2}"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ố trí Tùy chỉnh">
    <p:spTree>
      <p:nvGrpSpPr>
        <p:cNvPr id="1" name=""/>
        <p:cNvGrpSpPr/>
        <p:nvPr/>
      </p:nvGrpSpPr>
      <p:grpSpPr>
        <a:xfrm>
          <a:off x="0" y="0"/>
          <a:ext cx="0" cy="0"/>
          <a:chOff x="0" y="0"/>
          <a:chExt cx="0" cy="0"/>
        </a:xfrm>
      </p:grpSpPr>
      <p:sp>
        <p:nvSpPr>
          <p:cNvPr id="6" name="Rectangle 3"/>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Ngày tháng 2"/>
          <p:cNvSpPr>
            <a:spLocks noGrp="1"/>
          </p:cNvSpPr>
          <p:nvPr>
            <p:ph type="dt" sz="half" idx="10"/>
          </p:nvPr>
        </p:nvSpPr>
        <p:spPr/>
        <p:txBody>
          <a:bodyPr/>
          <a:lstStyle/>
          <a:p>
            <a:fld id="{87A4050B-11E2-4738-A712-5989D5493779}" type="datetime1">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Đầu trang của Phần">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647819" y="835595"/>
            <a:ext cx="6862453" cy="2852737"/>
          </a:xfrm>
        </p:spPr>
        <p:txBody>
          <a:bodyPr anchor="b">
            <a:normAutofit/>
          </a:bodyPr>
          <a:lstStyle>
            <a:lvl1pPr>
              <a:defRPr sz="4400">
                <a:solidFill>
                  <a:srgbClr val="005F69"/>
                </a:solidFill>
              </a:defRPr>
            </a:lvl1pPr>
          </a:lstStyle>
          <a:p>
            <a:r>
              <a:rPr lang="vi-VN" dirty="0"/>
              <a:t>Bấm để sửa kiểu</a:t>
            </a:r>
            <a:endParaRPr lang="en-US" dirty="0"/>
          </a:p>
        </p:txBody>
      </p:sp>
      <p:sp>
        <p:nvSpPr>
          <p:cNvPr id="3" name="Chỗ dành sẵn cho Văn bản 2"/>
          <p:cNvSpPr>
            <a:spLocks noGrp="1"/>
          </p:cNvSpPr>
          <p:nvPr>
            <p:ph type="body" idx="1" hasCustomPrompt="1"/>
          </p:nvPr>
        </p:nvSpPr>
        <p:spPr>
          <a:xfrm>
            <a:off x="647819" y="3715320"/>
            <a:ext cx="68624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a:t>
            </a:r>
            <a:r>
              <a:rPr lang="vi-VN" dirty="0" err="1"/>
              <a:t>bản</a:t>
            </a:r>
            <a:r>
              <a:rPr lang="vi-VN" dirty="0"/>
              <a:t> </a:t>
            </a:r>
            <a:r>
              <a:rPr lang="vi-VN" dirty="0" err="1"/>
              <a:t>của</a:t>
            </a:r>
            <a:r>
              <a:rPr lang="vi-VN" dirty="0"/>
              <a:t> </a:t>
            </a:r>
            <a:r>
              <a:rPr lang="vi-VN" dirty="0" err="1"/>
              <a:t>Bản</a:t>
            </a:r>
            <a:r>
              <a:rPr lang="vi-VN" dirty="0"/>
              <a:t> </a:t>
            </a:r>
            <a:r>
              <a:rPr lang="vi-VN" dirty="0" err="1"/>
              <a:t>cái</a:t>
            </a:r>
            <a:endParaRPr lang="vi-VN" dirty="0"/>
          </a:p>
        </p:txBody>
      </p:sp>
      <p:sp>
        <p:nvSpPr>
          <p:cNvPr id="4" name="Chỗ dành sẵn cho Ngày tháng 3"/>
          <p:cNvSpPr>
            <a:spLocks noGrp="1"/>
          </p:cNvSpPr>
          <p:nvPr>
            <p:ph type="dt" sz="half" idx="10"/>
          </p:nvPr>
        </p:nvSpPr>
        <p:spPr/>
        <p:txBody>
          <a:bodyPr/>
          <a:lstStyle/>
          <a:p>
            <a:fld id="{83F6FE22-47A3-4788-B82A-235B73045AF7}"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3"/>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6"/>
          <p:cNvPicPr>
            <a:picLocks noChangeAspect="1"/>
          </p:cNvPicPr>
          <p:nvPr userDrawn="1"/>
        </p:nvPicPr>
        <p:blipFill>
          <a:blip r:embed="rId2"/>
          <a:stretch>
            <a:fillRect/>
          </a:stretch>
        </p:blipFill>
        <p:spPr>
          <a:xfrm>
            <a:off x="386661" y="309369"/>
            <a:ext cx="1137339" cy="659830"/>
          </a:xfrm>
          <a:prstGeom prst="rect">
            <a:avLst/>
          </a:prstGeom>
        </p:spPr>
      </p:pic>
      <p:sp>
        <p:nvSpPr>
          <p:cNvPr id="11" name="Chỗ dành sẵn cho Hình ảnh 10"/>
          <p:cNvSpPr>
            <a:spLocks noGrp="1"/>
          </p:cNvSpPr>
          <p:nvPr>
            <p:ph type="pic" sz="quarter" idx="13" hasCustomPrompt="1"/>
          </p:nvPr>
        </p:nvSpPr>
        <p:spPr>
          <a:xfrm>
            <a:off x="7510463" y="0"/>
            <a:ext cx="4640262" cy="6858000"/>
          </a:xfrm>
        </p:spPr>
        <p:txBody>
          <a:bodyPr/>
          <a:lstStyle>
            <a:lvl1pPr>
              <a:defRPr/>
            </a:lvl1pPr>
          </a:lstStyle>
          <a:p>
            <a:r>
              <a:rPr lang="en-US" err="1"/>
              <a:t>Chèn</a:t>
            </a:r>
            <a:r>
              <a:rPr lang="en-US"/>
              <a:t> </a:t>
            </a:r>
            <a:r>
              <a:rPr lang="en-US" err="1"/>
              <a:t>hình</a:t>
            </a:r>
            <a:r>
              <a:rPr lang="en-US"/>
              <a:t> </a:t>
            </a:r>
            <a:r>
              <a:rPr lang="en-US" err="1"/>
              <a:t>ảnh</a:t>
            </a:r>
            <a:r>
              <a:rPr lang="en-US"/>
              <a:t> </a:t>
            </a:r>
            <a:r>
              <a:rPr lang="en-US" err="1"/>
              <a:t>vào</a:t>
            </a:r>
            <a:r>
              <a:rPr lang="en-US"/>
              <a:t> </a:t>
            </a:r>
            <a:r>
              <a:rPr lang="en-US" err="1"/>
              <a:t>đây</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Đầu trang của Phần">
    <p:spTree>
      <p:nvGrpSpPr>
        <p:cNvPr id="1" name=""/>
        <p:cNvGrpSpPr/>
        <p:nvPr/>
      </p:nvGrpSpPr>
      <p:grpSpPr>
        <a:xfrm>
          <a:off x="0" y="0"/>
          <a:ext cx="0" cy="0"/>
          <a:chOff x="0" y="0"/>
          <a:chExt cx="0" cy="0"/>
        </a:xfrm>
      </p:grpSpPr>
      <p:sp>
        <p:nvSpPr>
          <p:cNvPr id="4" name="Chỗ dành sẵn cho Ngày tháng 3"/>
          <p:cNvSpPr>
            <a:spLocks noGrp="1"/>
          </p:cNvSpPr>
          <p:nvPr>
            <p:ph type="dt" sz="half" idx="10"/>
          </p:nvPr>
        </p:nvSpPr>
        <p:spPr/>
        <p:txBody>
          <a:bodyPr/>
          <a:lstStyle/>
          <a:p>
            <a:fld id="{1E522FB8-C3BD-49DC-835F-6338EB31547D}"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p:cNvPicPr>
            <a:picLocks noChangeAspect="1"/>
          </p:cNvPicPr>
          <p:nvPr userDrawn="1"/>
        </p:nvPicPr>
        <p:blipFill>
          <a:blip r:embed="rId2"/>
          <a:stretch>
            <a:fillRect/>
          </a:stretch>
        </p:blipFill>
        <p:spPr>
          <a:xfrm>
            <a:off x="346162" y="363839"/>
            <a:ext cx="855785" cy="496486"/>
          </a:xfrm>
          <a:prstGeom prst="rect">
            <a:avLst/>
          </a:prstGeom>
        </p:spPr>
      </p:pic>
      <p:sp>
        <p:nvSpPr>
          <p:cNvPr id="25" name="Chỗ dành sẵn cho Tiêu đề 1"/>
          <p:cNvSpPr>
            <a:spLocks noGrp="1"/>
          </p:cNvSpPr>
          <p:nvPr>
            <p:ph type="title" hasCustomPrompt="1"/>
          </p:nvPr>
        </p:nvSpPr>
        <p:spPr>
          <a:xfrm>
            <a:off x="1456841" y="979933"/>
            <a:ext cx="6053431" cy="1325563"/>
          </a:xfrm>
          <a:prstGeom prst="rect">
            <a:avLst/>
          </a:prstGeom>
        </p:spPr>
        <p:txBody>
          <a:bodyPr vert="horz" lIns="91440" tIns="45720" rIns="91440" bIns="45720" rtlCol="0" anchor="ctr">
            <a:normAutofit/>
          </a:bodyPr>
          <a:lstStyle/>
          <a:p>
            <a:r>
              <a:rPr lang="vi-VN" dirty="0"/>
              <a:t>Bấm để sửa kiểu</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ỉ Tiêu đề">
    <p:spTree>
      <p:nvGrpSpPr>
        <p:cNvPr id="1" name=""/>
        <p:cNvGrpSpPr/>
        <p:nvPr/>
      </p:nvGrpSpPr>
      <p:grpSpPr>
        <a:xfrm>
          <a:off x="0" y="0"/>
          <a:ext cx="0" cy="0"/>
          <a:chOff x="0" y="0"/>
          <a:chExt cx="0" cy="0"/>
        </a:xfrm>
      </p:grpSpPr>
      <p:sp>
        <p:nvSpPr>
          <p:cNvPr id="3" name="Chỗ dành sẵn cho Ngày tháng 2"/>
          <p:cNvSpPr>
            <a:spLocks noGrp="1"/>
          </p:cNvSpPr>
          <p:nvPr>
            <p:ph type="dt" sz="half" idx="10"/>
          </p:nvPr>
        </p:nvSpPr>
        <p:spPr/>
        <p:txBody>
          <a:bodyPr/>
          <a:lstStyle/>
          <a:p>
            <a:fld id="{72CEF1DD-B9CC-4ED8-AC2D-06EAFE8EFC31}" type="datetime1">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
        <p:nvSpPr>
          <p:cNvPr id="15" name="Rectangle 22"/>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F69"/>
              </a:solidFill>
            </a:endParaRPr>
          </a:p>
        </p:txBody>
      </p:sp>
      <p:sp>
        <p:nvSpPr>
          <p:cNvPr id="24" name="Tiêu đề 1"/>
          <p:cNvSpPr>
            <a:spLocks noGrp="1"/>
          </p:cNvSpPr>
          <p:nvPr>
            <p:ph type="title" hasCustomPrompt="1"/>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ỉ Tiêu đề">
    <p:spTree>
      <p:nvGrpSpPr>
        <p:cNvPr id="1" name=""/>
        <p:cNvGrpSpPr/>
        <p:nvPr/>
      </p:nvGrpSpPr>
      <p:grpSpPr>
        <a:xfrm>
          <a:off x="0" y="0"/>
          <a:ext cx="0" cy="0"/>
          <a:chOff x="0" y="0"/>
          <a:chExt cx="0" cy="0"/>
        </a:xfrm>
      </p:grpSpPr>
      <p:sp>
        <p:nvSpPr>
          <p:cNvPr id="3" name="Chỗ dành sẵn cho Ngày tháng 2"/>
          <p:cNvSpPr>
            <a:spLocks noGrp="1"/>
          </p:cNvSpPr>
          <p:nvPr>
            <p:ph type="dt" sz="half" idx="10"/>
          </p:nvPr>
        </p:nvSpPr>
        <p:spPr/>
        <p:txBody>
          <a:bodyPr/>
          <a:lstStyle/>
          <a:p>
            <a:fld id="{C1E52939-21AD-4A23-A0B3-FC6B914688E7}" type="datetime1">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
        <p:nvSpPr>
          <p:cNvPr id="15" name="Rectangle 22"/>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F69"/>
              </a:solidFill>
            </a:endParaRPr>
          </a:p>
        </p:txBody>
      </p:sp>
      <p:sp>
        <p:nvSpPr>
          <p:cNvPr id="20" name="TextBox 23"/>
          <p:cNvSpPr txBox="1"/>
          <p:nvPr userDrawn="1"/>
        </p:nvSpPr>
        <p:spPr>
          <a:xfrm>
            <a:off x="1566995" y="4413884"/>
            <a:ext cx="1536863" cy="584775"/>
          </a:xfrm>
          <a:prstGeom prst="rect">
            <a:avLst/>
          </a:prstGeom>
          <a:noFill/>
        </p:spPr>
        <p:txBody>
          <a:bodyPr wrap="square" rtlCol="0">
            <a:spAutoFit/>
          </a:bodyPr>
          <a:lstStyle/>
          <a:p>
            <a:r>
              <a:rPr lang="en-US" sz="3200" b="0" i="0">
                <a:solidFill>
                  <a:srgbClr val="C45A15"/>
                </a:solidFill>
                <a:latin typeface="iCiel Gotham Medium" pitchFamily="2" charset="77"/>
                <a:cs typeface="iCiel Gotham Medium" pitchFamily="2" charset="77"/>
              </a:rPr>
              <a:t>Text</a:t>
            </a:r>
            <a:endParaRPr lang="en-US" sz="3200" b="0" i="0">
              <a:solidFill>
                <a:srgbClr val="C45A15"/>
              </a:solidFill>
              <a:latin typeface="iCiel Gotham Medium" pitchFamily="2" charset="77"/>
              <a:cs typeface="iCiel Gotham Medium" pitchFamily="2" charset="77"/>
            </a:endParaRPr>
          </a:p>
        </p:txBody>
      </p:sp>
      <p:sp>
        <p:nvSpPr>
          <p:cNvPr id="21" name="TextBox 24"/>
          <p:cNvSpPr txBox="1"/>
          <p:nvPr userDrawn="1"/>
        </p:nvSpPr>
        <p:spPr>
          <a:xfrm>
            <a:off x="1600200" y="4998659"/>
            <a:ext cx="1043935" cy="400110"/>
          </a:xfrm>
          <a:prstGeom prst="rect">
            <a:avLst/>
          </a:prstGeom>
          <a:noFill/>
        </p:spPr>
        <p:txBody>
          <a:bodyPr wrap="square" rtlCol="0">
            <a:spAutoFit/>
          </a:bodyPr>
          <a:lstStyle/>
          <a:p>
            <a:r>
              <a:rPr lang="en-US" sz="2000" b="0" i="0">
                <a:solidFill>
                  <a:schemeClr val="tx1"/>
                </a:solidFill>
                <a:latin typeface="Myriad Pro" panose="020B0503030403020204" charset="0"/>
                <a:cs typeface="iCiel Gotham Medium" pitchFamily="2" charset="77"/>
              </a:rPr>
              <a:t>Text</a:t>
            </a:r>
            <a:endParaRPr lang="en-US" sz="2000" b="0" i="0">
              <a:solidFill>
                <a:schemeClr val="tx1"/>
              </a:solidFill>
              <a:latin typeface="Myriad Pro" panose="020B0503030403020204" charset="0"/>
              <a:cs typeface="iCiel Gotham Medium" pitchFamily="2" charset="77"/>
            </a:endParaRPr>
          </a:p>
        </p:txBody>
      </p:sp>
      <p:sp>
        <p:nvSpPr>
          <p:cNvPr id="22" name="TextBox 25"/>
          <p:cNvSpPr txBox="1"/>
          <p:nvPr userDrawn="1"/>
        </p:nvSpPr>
        <p:spPr>
          <a:xfrm>
            <a:off x="7349957" y="4413884"/>
            <a:ext cx="1536863" cy="584775"/>
          </a:xfrm>
          <a:prstGeom prst="rect">
            <a:avLst/>
          </a:prstGeom>
          <a:noFill/>
        </p:spPr>
        <p:txBody>
          <a:bodyPr wrap="square" rtlCol="0">
            <a:spAutoFit/>
          </a:bodyPr>
          <a:lstStyle/>
          <a:p>
            <a:r>
              <a:rPr lang="en-US" sz="3200" b="0" i="0">
                <a:solidFill>
                  <a:srgbClr val="C45A15"/>
                </a:solidFill>
                <a:latin typeface="iCiel Gotham Medium" pitchFamily="2" charset="77"/>
                <a:cs typeface="iCiel Gotham Medium" pitchFamily="2" charset="77"/>
              </a:rPr>
              <a:t>Text</a:t>
            </a:r>
            <a:endParaRPr lang="en-US" sz="3200" b="0" i="0">
              <a:solidFill>
                <a:srgbClr val="C45A15"/>
              </a:solidFill>
              <a:latin typeface="iCiel Gotham Medium" pitchFamily="2" charset="77"/>
              <a:cs typeface="iCiel Gotham Medium" pitchFamily="2" charset="77"/>
            </a:endParaRPr>
          </a:p>
        </p:txBody>
      </p:sp>
      <p:sp>
        <p:nvSpPr>
          <p:cNvPr id="23" name="TextBox 26"/>
          <p:cNvSpPr txBox="1"/>
          <p:nvPr userDrawn="1"/>
        </p:nvSpPr>
        <p:spPr>
          <a:xfrm>
            <a:off x="7383162" y="4998659"/>
            <a:ext cx="1043935" cy="400110"/>
          </a:xfrm>
          <a:prstGeom prst="rect">
            <a:avLst/>
          </a:prstGeom>
          <a:noFill/>
        </p:spPr>
        <p:txBody>
          <a:bodyPr wrap="square" rtlCol="0">
            <a:spAutoFit/>
          </a:bodyPr>
          <a:lstStyle/>
          <a:p>
            <a:r>
              <a:rPr lang="en-US" sz="2000" b="0" i="0">
                <a:solidFill>
                  <a:schemeClr val="tx1"/>
                </a:solidFill>
                <a:latin typeface="Myriad Pro" panose="020B0503030403020204" charset="0"/>
                <a:cs typeface="iCiel Gotham Medium" pitchFamily="2" charset="77"/>
              </a:rPr>
              <a:t>Text</a:t>
            </a:r>
            <a:endParaRPr lang="en-US" sz="2000" b="0" i="0">
              <a:solidFill>
                <a:schemeClr val="tx1"/>
              </a:solidFill>
              <a:latin typeface="Myriad Pro" panose="020B0503030403020204" charset="0"/>
              <a:cs typeface="iCiel Gotham Medium" pitchFamily="2" charset="77"/>
            </a:endParaRPr>
          </a:p>
        </p:txBody>
      </p:sp>
      <p:sp>
        <p:nvSpPr>
          <p:cNvPr id="24" name="Tiêu đề 1"/>
          <p:cNvSpPr>
            <a:spLocks noGrp="1"/>
          </p:cNvSpPr>
          <p:nvPr>
            <p:ph type="title" hasCustomPrompt="1"/>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Nội dung 2"/>
          <p:cNvSpPr>
            <a:spLocks noGrp="1"/>
          </p:cNvSpPr>
          <p:nvPr>
            <p:ph sz="half" idx="1" hasCustomPrompt="1"/>
          </p:nvPr>
        </p:nvSpPr>
        <p:spPr>
          <a:xfrm>
            <a:off x="838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ội dung 3"/>
          <p:cNvSpPr>
            <a:spLocks noGrp="1"/>
          </p:cNvSpPr>
          <p:nvPr>
            <p:ph sz="half" idx="2" hasCustomPrompt="1"/>
          </p:nvPr>
        </p:nvSpPr>
        <p:spPr>
          <a:xfrm>
            <a:off x="6172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5" name="Chỗ dành sẵn cho Ngày tháng 4"/>
          <p:cNvSpPr>
            <a:spLocks noGrp="1"/>
          </p:cNvSpPr>
          <p:nvPr>
            <p:ph type="dt" sz="half" idx="10"/>
          </p:nvPr>
        </p:nvSpPr>
        <p:spPr/>
        <p:txBody>
          <a:bodyPr/>
          <a:lstStyle/>
          <a:p>
            <a:fld id="{FA92F4E3-6471-4096-8218-E112917D4180}" type="datetime1">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365125"/>
            <a:ext cx="10515600" cy="1325563"/>
          </a:xfrm>
        </p:spPr>
        <p:txBody>
          <a:bodyPr/>
          <a:lstStyle/>
          <a:p>
            <a:r>
              <a:rPr lang="vi-VN" dirty="0"/>
              <a:t>Bấm để sửa kiểu tiêu đề Bản cái</a:t>
            </a:r>
            <a:endParaRPr lang="en-US" dirty="0"/>
          </a:p>
        </p:txBody>
      </p:sp>
      <p:sp>
        <p:nvSpPr>
          <p:cNvPr id="3" name="Chỗ dành sẵn cho Văn bản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4" name="Chỗ dành sẵn cho Nội dung 3"/>
          <p:cNvSpPr>
            <a:spLocks noGrp="1"/>
          </p:cNvSpPr>
          <p:nvPr>
            <p:ph sz="half" idx="2" hasCustomPrompt="1"/>
          </p:nvPr>
        </p:nvSpPr>
        <p:spPr>
          <a:xfrm>
            <a:off x="839788" y="2505075"/>
            <a:ext cx="5157787"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5" name="Chỗ dành sẵn cho Văn bản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6" name="Chỗ dành sẵn cho Nội dung 5"/>
          <p:cNvSpPr>
            <a:spLocks noGrp="1"/>
          </p:cNvSpPr>
          <p:nvPr>
            <p:ph sz="quarter" idx="4" hasCustomPrompt="1"/>
          </p:nvPr>
        </p:nvSpPr>
        <p:spPr>
          <a:xfrm>
            <a:off x="6172200" y="2505075"/>
            <a:ext cx="5183188"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7" name="Chỗ dành sẵn cho Ngày tháng 6"/>
          <p:cNvSpPr>
            <a:spLocks noGrp="1"/>
          </p:cNvSpPr>
          <p:nvPr>
            <p:ph type="dt" sz="half" idx="10"/>
          </p:nvPr>
        </p:nvSpPr>
        <p:spPr/>
        <p:txBody>
          <a:bodyPr/>
          <a:lstStyle/>
          <a:p>
            <a:fld id="{00723876-C755-4705-9AA6-3BEDE7B12E43}" type="datetime1">
              <a:rPr lang="en-US" smtClean="0"/>
            </a:fld>
            <a:endParaRPr lang="en-US"/>
          </a:p>
        </p:txBody>
      </p:sp>
      <p:sp>
        <p:nvSpPr>
          <p:cNvPr id="8" name="Chỗ dành sẵn cho Chân trang 7"/>
          <p:cNvSpPr>
            <a:spLocks noGrp="1"/>
          </p:cNvSpPr>
          <p:nvPr>
            <p:ph type="ftr" sz="quarter" idx="11"/>
          </p:nvPr>
        </p:nvSpPr>
        <p:spPr/>
        <p:txBody>
          <a:bodyPr/>
          <a:lstStyle/>
          <a:p>
            <a:endParaRPr lang="en-US"/>
          </a:p>
        </p:txBody>
      </p:sp>
      <p:sp>
        <p:nvSpPr>
          <p:cNvPr id="9" name="Chỗ dành sẵn cho Số hiệu Bản chiếu 8"/>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dirty="0"/>
              <a:t>Bấm để sửa kiểu tiêu đề Bản cái</a:t>
            </a:r>
            <a:endParaRPr lang="en-US" dirty="0"/>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dirty="0"/>
              <a:t>Bấm để chỉnh sửa kiểu văn bản của Bản cái</a:t>
            </a:r>
            <a:endParaRPr lang="vi-VN" dirty="0"/>
          </a:p>
          <a:p>
            <a:pPr lvl="1"/>
            <a:r>
              <a:rPr lang="vi-VN" dirty="0"/>
              <a:t>Mức hai</a:t>
            </a:r>
            <a:endParaRPr lang="vi-VN" dirty="0"/>
          </a:p>
          <a:p>
            <a:pPr lvl="2"/>
            <a:r>
              <a:rPr lang="vi-VN" dirty="0"/>
              <a:t>Mức ba</a:t>
            </a:r>
            <a:endParaRPr lang="vi-VN" dirty="0"/>
          </a:p>
          <a:p>
            <a:pPr lvl="3"/>
            <a:r>
              <a:rPr lang="vi-VN" dirty="0"/>
              <a:t>Mức bốn</a:t>
            </a:r>
            <a:endParaRPr lang="vi-VN" dirty="0"/>
          </a:p>
          <a:p>
            <a:pPr lvl="4"/>
            <a:r>
              <a:rPr lang="vi-VN" dirty="0"/>
              <a:t>Mức năm</a:t>
            </a:r>
            <a:endParaRPr lang="en-US" dirty="0"/>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51AC9-2C98-4082-8C0B-1D2C518D9C27}" type="datetime1">
              <a:rPr lang="en-US" smtClean="0"/>
            </a:fld>
            <a:endParaRPr lang="en-US"/>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A708D-C984-4439-A215-56EF5D7602F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3000" b="1" kern="1200">
          <a:solidFill>
            <a:srgbClr val="005F69"/>
          </a:solidFill>
          <a:latin typeface="Calibri Light" panose="020F0302020204030204" pitchFamily="34" charset="0"/>
          <a:ea typeface="Calibri Light" panose="020F0302020204030204" pitchFamily="34" charset="0"/>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mailto:viennv@ueh.edu.vn" TargetMode="Externa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5"/>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yriad Pro" panose="020B0503030403020204"/>
              <a:ea typeface="+mn-ea"/>
              <a:cs typeface="+mn-cs"/>
            </a:endParaRPr>
          </a:p>
        </p:txBody>
      </p:sp>
      <p:pic>
        <p:nvPicPr>
          <p:cNvPr id="12" name="Picture 11"/>
          <p:cNvPicPr>
            <a:picLocks noChangeAspect="1"/>
          </p:cNvPicPr>
          <p:nvPr/>
        </p:nvPicPr>
        <p:blipFill rotWithShape="1">
          <a:blip r:embed="rId1">
            <a:extLst>
              <a:ext uri="{28A0092B-C50C-407E-A947-70E740481C1C}">
                <a14:useLocalDpi xmlns:a14="http://schemas.microsoft.com/office/drawing/2010/main" val="0"/>
              </a:ext>
            </a:extLst>
          </a:blip>
          <a:srcRect r="20689"/>
          <a:stretch>
            <a:fillRect/>
          </a:stretch>
        </p:blipFill>
        <p:spPr>
          <a:xfrm>
            <a:off x="2522358" y="10"/>
            <a:ext cx="9669642" cy="6857990"/>
          </a:xfrm>
          <a:prstGeom prst="rect">
            <a:avLst/>
          </a:prstGeom>
        </p:spPr>
      </p:pic>
      <p:sp>
        <p:nvSpPr>
          <p:cNvPr id="45" name="Rectangle 37"/>
          <p:cNvSpPr>
            <a:spLocks noGrp="1" noRot="1" noChangeAspect="1" noMove="1" noResize="1" noEditPoints="1" noAdjustHandles="1" noChangeArrowheads="1" noChangeShapeType="1" noTextEdit="1"/>
          </p:cNvSpPr>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yriad Pro" panose="020B0503030403020204"/>
              <a:ea typeface="+mn-ea"/>
              <a:cs typeface="+mn-cs"/>
            </a:endParaRPr>
          </a:p>
        </p:txBody>
      </p:sp>
      <p:sp>
        <p:nvSpPr>
          <p:cNvPr id="4" name="Tiêu đề 3"/>
          <p:cNvSpPr>
            <a:spLocks noGrp="1"/>
          </p:cNvSpPr>
          <p:nvPr>
            <p:ph type="ctrTitle"/>
          </p:nvPr>
        </p:nvSpPr>
        <p:spPr>
          <a:xfrm>
            <a:off x="952228" y="743447"/>
            <a:ext cx="3973385" cy="3692028"/>
          </a:xfrm>
          <a:noFill/>
        </p:spPr>
        <p:txBody>
          <a:bodyPr vert="horz" lIns="91440" tIns="45720" rIns="91440" bIns="45720" rtlCol="0" anchor="b">
            <a:normAutofit/>
          </a:bodyPr>
          <a:lstStyle/>
          <a:p>
            <a:pPr algn="l"/>
            <a:r>
              <a:rPr lang="en-US" sz="5200" dirty="0">
                <a:solidFill>
                  <a:schemeClr val="tx1"/>
                </a:solidFill>
                <a:latin typeface="Times New Roman" panose="02020603050405020304" charset="0"/>
                <a:ea typeface="+mj-ea"/>
                <a:cs typeface="Times New Roman" panose="02020603050405020304" charset="0"/>
              </a:rPr>
              <a:t>Applied Project Management</a:t>
            </a:r>
            <a:endParaRPr lang="en-US" sz="5200" dirty="0">
              <a:solidFill>
                <a:schemeClr val="tx1"/>
              </a:solidFill>
              <a:latin typeface="Times New Roman" panose="02020603050405020304" charset="0"/>
              <a:ea typeface="+mj-ea"/>
              <a:cs typeface="Times New Roman" panose="02020603050405020304" charset="0"/>
            </a:endParaRPr>
          </a:p>
        </p:txBody>
      </p:sp>
      <p:sp>
        <p:nvSpPr>
          <p:cNvPr id="7" name="Tiêu đề phụ 6"/>
          <p:cNvSpPr>
            <a:spLocks noGrp="1"/>
          </p:cNvSpPr>
          <p:nvPr>
            <p:ph type="subTitle" idx="1"/>
          </p:nvPr>
        </p:nvSpPr>
        <p:spPr>
          <a:xfrm>
            <a:off x="952229" y="4629234"/>
            <a:ext cx="3973386" cy="1485319"/>
          </a:xfrm>
          <a:noFill/>
        </p:spPr>
        <p:txBody>
          <a:bodyPr vert="horz" lIns="91440" tIns="45720" rIns="91440" bIns="45720" rtlCol="0">
            <a:normAutofit/>
          </a:bodyPr>
          <a:lstStyle/>
          <a:p>
            <a:pPr algn="l"/>
            <a:r>
              <a:rPr lang="en-US">
                <a:latin typeface="+mn-lt"/>
                <a:ea typeface="+mn-ea"/>
                <a:cs typeface="+mn-cs"/>
              </a:rPr>
              <a:t>Nguyen Van Vien</a:t>
            </a:r>
            <a:endParaRPr lang="en-US">
              <a:latin typeface="+mn-lt"/>
              <a:ea typeface="+mn-ea"/>
              <a:cs typeface="+mn-cs"/>
            </a:endParaRPr>
          </a:p>
          <a:p>
            <a:pPr algn="l"/>
            <a:r>
              <a:rPr lang="en-US">
                <a:latin typeface="+mn-lt"/>
                <a:ea typeface="+mn-ea"/>
                <a:cs typeface="+mn-cs"/>
              </a:rPr>
              <a:t>Email: </a:t>
            </a:r>
            <a:r>
              <a:rPr lang="en-US">
                <a:latin typeface="+mn-lt"/>
                <a:ea typeface="+mn-ea"/>
                <a:cs typeface="+mn-cs"/>
                <a:hlinkClick r:id="rId2"/>
              </a:rPr>
              <a:t>viennv@ueh.edu.vn</a:t>
            </a:r>
            <a:endParaRPr lang="en-US">
              <a:latin typeface="+mn-lt"/>
              <a:ea typeface="+mn-ea"/>
              <a:cs typeface="+mn-cs"/>
            </a:endParaRPr>
          </a:p>
          <a:p>
            <a:pPr algn="l"/>
            <a:r>
              <a:rPr lang="en-US">
                <a:latin typeface="+mn-lt"/>
                <a:ea typeface="+mn-ea"/>
                <a:cs typeface="+mn-cs"/>
              </a:rPr>
              <a:t>Mobile: 0973.225.589</a:t>
            </a:r>
            <a:endParaRPr lang="en-US">
              <a:latin typeface="+mn-lt"/>
              <a:ea typeface="+mn-ea"/>
              <a:cs typeface="+mn-cs"/>
            </a:endParaRPr>
          </a:p>
        </p:txBody>
      </p:sp>
      <p:sp>
        <p:nvSpPr>
          <p:cNvPr id="2" name="Slide Number Placeholder 1"/>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defRPr/>
            </a:pPr>
            <a:fld id="{822A708D-C984-4439-A215-56EF5D7602F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7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700"/>
                                        <p:tgtEl>
                                          <p:spTgt spid="7">
                                            <p:txEl>
                                              <p:pRg st="2" end="2"/>
                                            </p:txEl>
                                          </p:spTgt>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management costs versus benefits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532888" y="1420428"/>
            <a:ext cx="9126224" cy="5029902"/>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Industry classification (by project management utilization)</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366442" y="1504146"/>
            <a:ext cx="7459116" cy="4258269"/>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Differences between traditional and nontraditional projects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838200" y="1570450"/>
            <a:ext cx="10515600" cy="4426314"/>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Systems, programs, and projects: a definition</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284673" y="2146223"/>
            <a:ext cx="7622654" cy="2565554"/>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Product versus project management: a definition</a:t>
            </a:r>
            <a:endParaRPr lang="en-US"/>
          </a:p>
        </p:txBody>
      </p:sp>
      <p:sp>
        <p:nvSpPr>
          <p:cNvPr id="3" name="Content Placeholder 2"/>
          <p:cNvSpPr>
            <a:spLocks noGrp="1"/>
          </p:cNvSpPr>
          <p:nvPr>
            <p:ph idx="1"/>
          </p:nvPr>
        </p:nvSpPr>
        <p:spPr/>
        <p:txBody>
          <a:bodyPr/>
          <a:lstStyle/>
          <a:p>
            <a:pPr marL="0" indent="0">
              <a:buNone/>
            </a:pPr>
            <a:r>
              <a:rPr lang="en-US"/>
              <a:t>There is also a difference between project and product scope:</a:t>
            </a:r>
            <a:endParaRPr lang="en-US"/>
          </a:p>
          <a:p>
            <a:r>
              <a:rPr lang="en-US" b="1">
                <a:solidFill>
                  <a:srgbClr val="FF0000"/>
                </a:solidFill>
              </a:rPr>
              <a:t>Project scope</a:t>
            </a:r>
            <a:r>
              <a:rPr lang="en-US"/>
              <a:t> defines the work that must be accomplished to produce a deliverable with specified features or functions. The deliverable can be a product, service, or other result.</a:t>
            </a:r>
            <a:endParaRPr lang="en-US"/>
          </a:p>
          <a:p>
            <a:r>
              <a:rPr lang="en-US" b="1">
                <a:solidFill>
                  <a:srgbClr val="FF0000"/>
                </a:solidFill>
              </a:rPr>
              <a:t>Product scope </a:t>
            </a:r>
            <a:r>
              <a:rPr lang="en-US"/>
              <a:t>defines the features or functions that characterize the deliverable.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Maturity and excellence: a definition</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766548" y="1736402"/>
            <a:ext cx="6658904" cy="4248743"/>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Informal project management: a definition</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661493" y="1518082"/>
            <a:ext cx="8869013" cy="4639322"/>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Maturity path</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3342602" y="0"/>
            <a:ext cx="5506796" cy="6858000"/>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management methodologies: a definition</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583914" y="1673441"/>
            <a:ext cx="7024172" cy="3956798"/>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Integrated processes (past, present, and future)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937757" y="1420428"/>
            <a:ext cx="8316486" cy="4620270"/>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overview of project management</a:t>
            </a:r>
            <a:endParaRPr lang="en-US" dirty="0"/>
          </a:p>
        </p:txBody>
      </p:sp>
      <p:sp>
        <p:nvSpPr>
          <p:cNvPr id="3" name="Content Placeholder 2"/>
          <p:cNvSpPr>
            <a:spLocks noGrp="1"/>
          </p:cNvSpPr>
          <p:nvPr>
            <p:ph idx="1"/>
          </p:nvPr>
        </p:nvSpPr>
        <p:spPr/>
        <p:txBody>
          <a:bodyPr/>
          <a:lstStyle/>
          <a:p>
            <a:r>
              <a:rPr lang="en-US" dirty="0"/>
              <a:t>Project Management Institute (PMI) defines a project as “</a:t>
            </a:r>
            <a:r>
              <a:rPr lang="en-US" b="1" dirty="0">
                <a:solidFill>
                  <a:srgbClr val="FF0000"/>
                </a:solidFill>
              </a:rPr>
              <a:t>a temporary endeavor undertaken to create a unique product, service, or result</a:t>
            </a:r>
            <a:r>
              <a:rPr lang="en-US" dirty="0"/>
              <a:t>” (PMBOK® Guide, PMI, 2021, p. 245).</a:t>
            </a:r>
            <a:endParaRPr lang="en-US" dirty="0"/>
          </a:p>
          <a:p>
            <a:r>
              <a:rPr lang="en-US" dirty="0"/>
              <a:t>“</a:t>
            </a:r>
            <a:r>
              <a:rPr lang="en-US" b="1" dirty="0">
                <a:solidFill>
                  <a:srgbClr val="FF0000"/>
                </a:solidFill>
              </a:rPr>
              <a:t>A project is a problem scheduled for solution</a:t>
            </a:r>
            <a:r>
              <a:rPr lang="en-US" dirty="0"/>
              <a:t>.” - Dr. J. M. </a:t>
            </a:r>
            <a:r>
              <a:rPr lang="en-US" dirty="0" err="1"/>
              <a:t>Juran</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Heagney</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(2022)</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many faces of success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718916" y="1467157"/>
            <a:ext cx="6754168" cy="4734586"/>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many faces of failure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5493661" y="0"/>
            <a:ext cx="6233878" cy="6858000"/>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Risk planning</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611286" y="1420428"/>
            <a:ext cx="6969427" cy="4518035"/>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relationship between marketing and technical personnel</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314047" y="1617323"/>
            <a:ext cx="7563906" cy="4486901"/>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life cycles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graphicFrame>
        <p:nvGraphicFramePr>
          <p:cNvPr id="5" name="Content Placeholder 2"/>
          <p:cNvGraphicFramePr/>
          <p:nvPr/>
        </p:nvGraphicFramePr>
        <p:xfrm>
          <a:off x="685800" y="2131092"/>
          <a:ext cx="10820400" cy="373379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Box 5"/>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theoretical definitions of the life-cycle phases of a system</a:t>
            </a:r>
            <a:endParaRPr lang="en-US" dirty="0"/>
          </a:p>
        </p:txBody>
      </p:sp>
      <p:sp>
        <p:nvSpPr>
          <p:cNvPr id="3" name="Content Placeholder 2"/>
          <p:cNvSpPr>
            <a:spLocks noGrp="1"/>
          </p:cNvSpPr>
          <p:nvPr>
            <p:ph idx="1"/>
          </p:nvPr>
        </p:nvSpPr>
        <p:spPr/>
        <p:txBody>
          <a:bodyPr/>
          <a:lstStyle/>
          <a:p>
            <a:r>
              <a:rPr lang="en-US" dirty="0"/>
              <a:t>Conceptual</a:t>
            </a:r>
            <a:endParaRPr lang="en-US" dirty="0"/>
          </a:p>
          <a:p>
            <a:r>
              <a:rPr lang="en-US" dirty="0"/>
              <a:t>Planning</a:t>
            </a:r>
            <a:endParaRPr lang="en-US" dirty="0"/>
          </a:p>
          <a:p>
            <a:r>
              <a:rPr lang="en-US" dirty="0"/>
              <a:t>Testing</a:t>
            </a:r>
            <a:endParaRPr lang="en-US" dirty="0"/>
          </a:p>
          <a:p>
            <a:r>
              <a:rPr lang="en-US" dirty="0"/>
              <a:t>Implementation</a:t>
            </a:r>
            <a:endParaRPr lang="en-US" dirty="0"/>
          </a:p>
          <a:p>
            <a:r>
              <a:rPr lang="en-US" dirty="0"/>
              <a:t>Closure</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Picture 6"/>
          <p:cNvPicPr>
            <a:picLocks noChangeAspect="1"/>
          </p:cNvPicPr>
          <p:nvPr/>
        </p:nvPicPr>
        <p:blipFill>
          <a:blip r:embed="rId1"/>
          <a:stretch>
            <a:fillRect/>
          </a:stretch>
        </p:blipFill>
        <p:spPr>
          <a:xfrm>
            <a:off x="2021495" y="1191835"/>
            <a:ext cx="8149010" cy="521974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470955" y="1075676"/>
            <a:ext cx="7250089" cy="5458496"/>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stream of projects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
          <a:stretch>
            <a:fillRect/>
          </a:stretch>
        </p:blipFill>
        <p:spPr>
          <a:xfrm>
            <a:off x="4261359" y="661944"/>
            <a:ext cx="6381797" cy="587696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change management and corporate cultures</a:t>
            </a:r>
            <a:endParaRPr lang="en-US" dirty="0"/>
          </a:p>
        </p:txBody>
      </p:sp>
      <p:sp>
        <p:nvSpPr>
          <p:cNvPr id="3" name="Content Placeholder 2"/>
          <p:cNvSpPr>
            <a:spLocks noGrp="1"/>
          </p:cNvSpPr>
          <p:nvPr>
            <p:ph idx="1"/>
          </p:nvPr>
        </p:nvSpPr>
        <p:spPr/>
        <p:txBody>
          <a:bodyPr/>
          <a:lstStyle/>
          <a:p>
            <a:pPr marL="0" indent="0">
              <a:buNone/>
            </a:pPr>
            <a:r>
              <a:rPr lang="en-US" dirty="0"/>
              <a:t>Successful development and implementation of a project management methodology requires:</a:t>
            </a:r>
            <a:endParaRPr lang="en-US" dirty="0"/>
          </a:p>
          <a:p>
            <a:r>
              <a:rPr lang="en-US" dirty="0"/>
              <a:t>Identification of the most common reasons for change in project management</a:t>
            </a:r>
            <a:endParaRPr lang="en-US" dirty="0"/>
          </a:p>
          <a:p>
            <a:r>
              <a:rPr lang="en-US" dirty="0"/>
              <a:t>Identification of the ways to overcome the resistance to change</a:t>
            </a:r>
            <a:endParaRPr lang="en-US" dirty="0"/>
          </a:p>
          <a:p>
            <a:r>
              <a:rPr lang="en-US" dirty="0"/>
              <a:t>Application of the principles of organizational change management to ensure that the desired project management environment will be created and sustained</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Project Management?</a:t>
            </a:r>
            <a:endParaRPr lang="en-US" dirty="0"/>
          </a:p>
        </p:txBody>
      </p:sp>
      <p:sp>
        <p:nvSpPr>
          <p:cNvPr id="3" name="Content Placeholder 2"/>
          <p:cNvSpPr>
            <a:spLocks noGrp="1"/>
          </p:cNvSpPr>
          <p:nvPr>
            <p:ph idx="1"/>
          </p:nvPr>
        </p:nvSpPr>
        <p:spPr/>
        <p:txBody>
          <a:bodyPr/>
          <a:lstStyle/>
          <a:p>
            <a:r>
              <a:rPr lang="en-US" dirty="0"/>
              <a:t>“</a:t>
            </a:r>
            <a:r>
              <a:rPr lang="en-US" b="1" dirty="0">
                <a:solidFill>
                  <a:srgbClr val="FF0000"/>
                </a:solidFill>
              </a:rPr>
              <a:t>Project management is the application of knowledge, skills, tools, and techniques to project activities to meet the project requirements</a:t>
            </a:r>
            <a:r>
              <a:rPr lang="en-US" dirty="0"/>
              <a:t>.” - PMBOK® Guide</a:t>
            </a:r>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Heagney</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(2022)</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inputs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834889" y="1435163"/>
            <a:ext cx="6522222" cy="4998100"/>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Systems thinking</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053962" y="1278875"/>
            <a:ext cx="8084076" cy="5077475"/>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Delivery Principles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graphicFrame>
        <p:nvGraphicFramePr>
          <p:cNvPr id="5" name="Content Placeholder 2"/>
          <p:cNvGraphicFramePr/>
          <p:nvPr/>
        </p:nvGraphicFramePr>
        <p:xfrm>
          <a:off x="838200" y="2123760"/>
          <a:ext cx="10515600" cy="394887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Box 5"/>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Heagney</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(2022)</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Speech Bubble: Rectangle with Corners Rounded 6"/>
          <p:cNvSpPr/>
          <p:nvPr/>
        </p:nvSpPr>
        <p:spPr>
          <a:xfrm>
            <a:off x="5222512" y="711882"/>
            <a:ext cx="6131287" cy="1184175"/>
          </a:xfrm>
          <a:prstGeom prst="wedgeRoundRectCallout">
            <a:avLst>
              <a:gd name="adj1" fmla="val -55707"/>
              <a:gd name="adj2" fmla="val -29892"/>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ArialMT"/>
                <a:ea typeface="+mn-ea"/>
                <a:cs typeface="+mn-cs"/>
              </a:rPr>
              <a:t>These principles “are built around a set of statements that guide the actions and behaviors of project management practitioners regardless of development approach.”</a:t>
            </a:r>
            <a:endParaRPr kumimoji="0" lang="en-US" sz="1800" b="0"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Domain</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Speech Bubble: Rectangle with Corners Rounded 4"/>
          <p:cNvSpPr/>
          <p:nvPr/>
        </p:nvSpPr>
        <p:spPr>
          <a:xfrm>
            <a:off x="5222512" y="711882"/>
            <a:ext cx="6131287" cy="1184175"/>
          </a:xfrm>
          <a:prstGeom prst="wedgeRoundRectCallout">
            <a:avLst>
              <a:gd name="adj1" fmla="val -67618"/>
              <a:gd name="adj2" fmla="val -3196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ArialMT"/>
                <a:ea typeface="+mn-ea"/>
                <a:cs typeface="+mn-cs"/>
              </a:rPr>
              <a:t>Groups of related activities that are critical for the effective delivery of project outcomes.</a:t>
            </a:r>
            <a:endParaRPr kumimoji="0" lang="en-US" sz="1800" b="0"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graphicFrame>
        <p:nvGraphicFramePr>
          <p:cNvPr id="6" name="Content Placeholder 2"/>
          <p:cNvGraphicFramePr/>
          <p:nvPr/>
        </p:nvGraphicFramePr>
        <p:xfrm>
          <a:off x="1950899" y="2242813"/>
          <a:ext cx="8290201" cy="394887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Heagney</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(2022)</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Best practices process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999943" y="1609847"/>
            <a:ext cx="6192114" cy="4648849"/>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Best practices process</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a:t>What is the definition of a best practice?</a:t>
            </a:r>
            <a:endParaRPr lang="en-US"/>
          </a:p>
          <a:p>
            <a:pPr marL="457200" indent="-457200">
              <a:buFont typeface="+mj-lt"/>
              <a:buAutoNum type="arabicPeriod"/>
            </a:pPr>
            <a:r>
              <a:rPr lang="en-US"/>
              <a:t>Who is responsible for identifying the best practices, and where do we look?</a:t>
            </a:r>
            <a:endParaRPr lang="en-US"/>
          </a:p>
          <a:p>
            <a:pPr marL="457200" indent="-457200">
              <a:buFont typeface="+mj-lt"/>
              <a:buAutoNum type="arabicPeriod"/>
            </a:pPr>
            <a:r>
              <a:rPr lang="en-US"/>
              <a:t>How do we validate that something is a best practice?</a:t>
            </a:r>
            <a:endParaRPr lang="en-US"/>
          </a:p>
          <a:p>
            <a:pPr marL="457200" indent="-457200">
              <a:buFont typeface="+mj-lt"/>
              <a:buAutoNum type="arabicPeriod"/>
            </a:pPr>
            <a:r>
              <a:rPr lang="en-US"/>
              <a:t>Are there levels or categories of best practices?</a:t>
            </a:r>
            <a:endParaRPr lang="en-US"/>
          </a:p>
          <a:p>
            <a:pPr marL="457200" indent="-457200">
              <a:buFont typeface="+mj-lt"/>
              <a:buAutoNum type="arabicPeriod"/>
            </a:pPr>
            <a:r>
              <a:rPr lang="en-US"/>
              <a:t>Who is responsible for the administration of the best practice once approved?</a:t>
            </a:r>
            <a:endParaRPr lang="en-US"/>
          </a:p>
          <a:p>
            <a:pPr marL="457200" indent="-457200">
              <a:buFont typeface="+mj-lt"/>
              <a:buAutoNum type="arabicPeriod"/>
            </a:pPr>
            <a:r>
              <a:rPr lang="en-US"/>
              <a:t>How often do we reevaluate whether something is still a best practice?</a:t>
            </a:r>
            <a:endParaRPr lang="en-US"/>
          </a:p>
          <a:p>
            <a:pPr marL="457200" indent="-457200">
              <a:buFont typeface="+mj-lt"/>
              <a:buAutoNum type="arabicPeriod"/>
            </a:pPr>
            <a:r>
              <a:rPr lang="en-US"/>
              <a:t>How do companies use best practices once they are validated?</a:t>
            </a:r>
            <a:endParaRPr lang="en-US"/>
          </a:p>
          <a:p>
            <a:pPr marL="457200" indent="-457200">
              <a:buFont typeface="+mj-lt"/>
              <a:buAutoNum type="arabicPeriod"/>
            </a:pPr>
            <a:r>
              <a:rPr lang="en-US"/>
              <a:t>How do large companies make sure that everyone knows about the existence of the best practices?</a:t>
            </a:r>
            <a:endParaRPr lang="en-US"/>
          </a:p>
          <a:p>
            <a:pPr marL="457200" indent="-457200">
              <a:buFont typeface="+mj-lt"/>
              <a:buAutoNum type="arabicPeriod"/>
            </a:pPr>
            <a:r>
              <a:rPr lang="en-US"/>
              <a:t>How do we make sure that the employees are using the best practices and using them properly?</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6" name="TextBox 5"/>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Step 1: Definition of a best practice</a:t>
            </a:r>
            <a:endParaRPr lang="en-US"/>
          </a:p>
        </p:txBody>
      </p:sp>
      <p:sp>
        <p:nvSpPr>
          <p:cNvPr id="3" name="Content Placeholder 2"/>
          <p:cNvSpPr>
            <a:spLocks noGrp="1"/>
          </p:cNvSpPr>
          <p:nvPr>
            <p:ph idx="1"/>
          </p:nvPr>
        </p:nvSpPr>
        <p:spPr/>
        <p:txBody>
          <a:bodyPr/>
          <a:lstStyle/>
          <a:p>
            <a:r>
              <a:rPr lang="en-US"/>
              <a:t>Something that works</a:t>
            </a:r>
            <a:endParaRPr lang="en-US"/>
          </a:p>
          <a:p>
            <a:r>
              <a:rPr lang="en-US"/>
              <a:t>Something that works well</a:t>
            </a:r>
            <a:endParaRPr lang="en-US"/>
          </a:p>
          <a:p>
            <a:r>
              <a:rPr lang="en-US"/>
              <a:t>Something that works well on a repetitive basis</a:t>
            </a:r>
            <a:endParaRPr lang="en-US"/>
          </a:p>
          <a:p>
            <a:r>
              <a:rPr lang="en-US"/>
              <a:t>Something that leads to a competitive advantage</a:t>
            </a:r>
            <a:endParaRPr lang="en-US"/>
          </a:p>
          <a:p>
            <a:r>
              <a:rPr lang="en-US"/>
              <a:t>Something that can be identified in a proposal to generate business</a:t>
            </a:r>
            <a:endParaRPr lang="en-US"/>
          </a:p>
          <a:p>
            <a:r>
              <a:rPr lang="en-US"/>
              <a:t>Something that differentiates us from our competitors</a:t>
            </a:r>
            <a:endParaRPr lang="en-US"/>
          </a:p>
          <a:p>
            <a:r>
              <a:rPr lang="en-US"/>
              <a:t>Something that keeps the company out of trouble and, if trouble occurs, the best practice will assist in getting the company out of trouble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Step 1: Definition of a best practice</a:t>
            </a:r>
            <a:endParaRPr lang="en-US"/>
          </a:p>
        </p:txBody>
      </p:sp>
      <p:graphicFrame>
        <p:nvGraphicFramePr>
          <p:cNvPr id="6" name="Content Placeholder 2"/>
          <p:cNvGraphicFramePr>
            <a:graphicFrameLocks noGrp="1"/>
          </p:cNvGraphicFramePr>
          <p:nvPr>
            <p:ph idx="1"/>
          </p:nvPr>
        </p:nvGraphicFramePr>
        <p:xfrm>
          <a:off x="838200" y="1518082"/>
          <a:ext cx="10515600" cy="483826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Step 2: Seeking out best practices</a:t>
            </a:r>
            <a:endParaRPr lang="en-US"/>
          </a:p>
        </p:txBody>
      </p:sp>
      <p:sp>
        <p:nvSpPr>
          <p:cNvPr id="3" name="Content Placeholder 2"/>
          <p:cNvSpPr>
            <a:spLocks noGrp="1"/>
          </p:cNvSpPr>
          <p:nvPr>
            <p:ph idx="1"/>
          </p:nvPr>
        </p:nvSpPr>
        <p:spPr/>
        <p:txBody>
          <a:bodyPr/>
          <a:lstStyle/>
          <a:p>
            <a:r>
              <a:rPr lang="en-US" dirty="0"/>
              <a:t>Project Management institute (PMI) publications</a:t>
            </a:r>
            <a:endParaRPr lang="en-US" dirty="0"/>
          </a:p>
          <a:p>
            <a:r>
              <a:rPr lang="en-US" dirty="0"/>
              <a:t>Forms, guidelines, templates, and checklists that can affect the execution of the project</a:t>
            </a:r>
            <a:endParaRPr lang="en-US" dirty="0"/>
          </a:p>
          <a:p>
            <a:r>
              <a:rPr lang="en-US" dirty="0"/>
              <a:t>Forms, guidelines, templates, and checklists that can affect the definition of success in a project</a:t>
            </a:r>
            <a:endParaRPr lang="en-US" dirty="0"/>
          </a:p>
          <a:p>
            <a:r>
              <a:rPr lang="en-US" dirty="0"/>
              <a:t>Each of the PMBOK® Guide areas of knowledge or domain areas</a:t>
            </a:r>
            <a:endParaRPr lang="en-US" dirty="0"/>
          </a:p>
          <a:p>
            <a:r>
              <a:rPr lang="en-US" dirty="0"/>
              <a:t>Within company-wide or isolated business units</a:t>
            </a:r>
            <a:endParaRPr lang="en-US" dirty="0"/>
          </a:p>
          <a:p>
            <a:r>
              <a:rPr lang="en-US" dirty="0"/>
              <a:t>Seminars and symposiums on general project management concepts</a:t>
            </a:r>
            <a:endParaRPr lang="en-US" dirty="0"/>
          </a:p>
          <a:p>
            <a:r>
              <a:rPr lang="en-US" dirty="0"/>
              <a:t>Seminars and symposiums specializing in project management best practices● relationships with other professional societies</a:t>
            </a:r>
            <a:endParaRPr lang="en-US" dirty="0"/>
          </a:p>
          <a:p>
            <a:r>
              <a:rPr lang="en-US" dirty="0"/>
              <a:t>Graduate-level theses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Step 3: Validating the best practice</a:t>
            </a:r>
            <a:endParaRPr lang="en-US"/>
          </a:p>
        </p:txBody>
      </p:sp>
      <p:sp>
        <p:nvSpPr>
          <p:cNvPr id="3" name="Content Placeholder 2"/>
          <p:cNvSpPr>
            <a:spLocks noGrp="1"/>
          </p:cNvSpPr>
          <p:nvPr>
            <p:ph idx="1"/>
          </p:nvPr>
        </p:nvSpPr>
        <p:spPr/>
        <p:txBody>
          <a:bodyPr/>
          <a:lstStyle/>
          <a:p>
            <a:r>
              <a:rPr lang="en-US" dirty="0"/>
              <a:t>Is transferable to many projects</a:t>
            </a:r>
            <a:endParaRPr lang="en-US" dirty="0"/>
          </a:p>
          <a:p>
            <a:r>
              <a:rPr lang="en-US" dirty="0"/>
              <a:t>Enables efficient and effective performance that can be measured (i.e., can serve as a metric)</a:t>
            </a:r>
            <a:endParaRPr lang="en-US" dirty="0"/>
          </a:p>
          <a:p>
            <a:r>
              <a:rPr lang="en-US" dirty="0"/>
              <a:t>Enables measurement of possible profitability using the best practice</a:t>
            </a:r>
            <a:endParaRPr lang="en-US" dirty="0"/>
          </a:p>
          <a:p>
            <a:r>
              <a:rPr lang="en-US" dirty="0"/>
              <a:t>Allows an activity to be completed in less time and at a lower cost</a:t>
            </a:r>
            <a:endParaRPr lang="en-US" dirty="0"/>
          </a:p>
          <a:p>
            <a:r>
              <a:rPr lang="en-US" dirty="0"/>
              <a:t>Adds value to both the company and the clients</a:t>
            </a:r>
            <a:endParaRPr lang="en-US" dirty="0"/>
          </a:p>
          <a:p>
            <a:r>
              <a:rPr lang="en-US" dirty="0"/>
              <a:t>Can differentiate us from everyone else</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Driving forces</a:t>
            </a:r>
            <a:endParaRPr lang="en-US"/>
          </a:p>
        </p:txBody>
      </p:sp>
      <p:sp>
        <p:nvSpPr>
          <p:cNvPr id="3" name="Content Placeholder 2"/>
          <p:cNvSpPr>
            <a:spLocks noGrp="1"/>
          </p:cNvSpPr>
          <p:nvPr>
            <p:ph idx="1"/>
          </p:nvPr>
        </p:nvSpPr>
        <p:spPr/>
        <p:txBody>
          <a:bodyPr/>
          <a:lstStyle/>
          <a:p>
            <a:r>
              <a:rPr lang="en-US" dirty="0"/>
              <a:t>Capital projects</a:t>
            </a:r>
            <a:endParaRPr lang="en-US" dirty="0"/>
          </a:p>
          <a:p>
            <a:r>
              <a:rPr lang="en-US" dirty="0"/>
              <a:t>Customer expectations</a:t>
            </a:r>
            <a:endParaRPr lang="en-US" dirty="0"/>
          </a:p>
          <a:p>
            <a:r>
              <a:rPr lang="en-US" dirty="0"/>
              <a:t>Competitiveness</a:t>
            </a:r>
            <a:endParaRPr lang="en-US" dirty="0"/>
          </a:p>
          <a:p>
            <a:r>
              <a:rPr lang="en-US" dirty="0"/>
              <a:t>Executive understanding</a:t>
            </a:r>
            <a:endParaRPr lang="en-US" dirty="0"/>
          </a:p>
          <a:p>
            <a:r>
              <a:rPr lang="en-US" dirty="0"/>
              <a:t>New project development</a:t>
            </a:r>
            <a:endParaRPr lang="en-US" dirty="0"/>
          </a:p>
          <a:p>
            <a:r>
              <a:rPr lang="en-US" dirty="0"/>
              <a:t>Efficiency and effectiveness</a:t>
            </a:r>
            <a:endParaRPr lang="en-US" dirty="0"/>
          </a:p>
          <a:p>
            <a:r>
              <a:rPr lang="en-US" dirty="0"/>
              <a:t>The need for business growth</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Step 4: Levels of best practices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509749" y="1672972"/>
            <a:ext cx="9172502" cy="4486066"/>
          </a:xfrm>
          <a:prstGeom prst="rect">
            <a:avLst/>
          </a:prstGeom>
        </p:spPr>
      </p:pic>
      <p:sp>
        <p:nvSpPr>
          <p:cNvPr id="9" name="TextBox 8"/>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Step 4: Levels of best practices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5" name="Picture 4"/>
          <p:cNvPicPr>
            <a:picLocks noChangeAspect="1"/>
          </p:cNvPicPr>
          <p:nvPr/>
        </p:nvPicPr>
        <p:blipFill>
          <a:blip r:embed="rId1"/>
          <a:stretch>
            <a:fillRect/>
          </a:stretch>
        </p:blipFill>
        <p:spPr>
          <a:xfrm>
            <a:off x="1834244" y="1763349"/>
            <a:ext cx="8523511" cy="4250079"/>
          </a:xfrm>
          <a:prstGeom prst="rect">
            <a:avLst/>
          </a:prstGeom>
        </p:spPr>
      </p:pic>
      <p:sp>
        <p:nvSpPr>
          <p:cNvPr id="6" name="TextBox 5"/>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Step 4: Levels of best practices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765582" y="1719154"/>
            <a:ext cx="8660836" cy="4135460"/>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 Step 5: Management of best practices</a:t>
            </a:r>
            <a:endParaRPr lang="en-US"/>
          </a:p>
        </p:txBody>
      </p:sp>
      <p:sp>
        <p:nvSpPr>
          <p:cNvPr id="3" name="Content Placeholder 2"/>
          <p:cNvSpPr>
            <a:spLocks noGrp="1"/>
          </p:cNvSpPr>
          <p:nvPr>
            <p:ph idx="1"/>
          </p:nvPr>
        </p:nvSpPr>
        <p:spPr/>
        <p:txBody>
          <a:bodyPr/>
          <a:lstStyle/>
          <a:p>
            <a:pPr marL="0" indent="0">
              <a:buNone/>
            </a:pPr>
            <a:r>
              <a:rPr lang="en-US" dirty="0"/>
              <a:t>There are three players involved in the management of the best practices:</a:t>
            </a:r>
            <a:endParaRPr lang="en-US" dirty="0"/>
          </a:p>
          <a:p>
            <a:pPr marL="457200" indent="-457200">
              <a:buFont typeface="+mj-lt"/>
              <a:buAutoNum type="arabicPeriod"/>
            </a:pPr>
            <a:r>
              <a:rPr lang="en-US" dirty="0"/>
              <a:t>The best practice’s owner</a:t>
            </a:r>
            <a:endParaRPr lang="en-US" dirty="0"/>
          </a:p>
          <a:p>
            <a:pPr marL="457200" indent="-457200">
              <a:buFont typeface="+mj-lt"/>
              <a:buAutoNum type="arabicPeriod"/>
            </a:pPr>
            <a:r>
              <a:rPr lang="en-US" dirty="0"/>
              <a:t>The PMO</a:t>
            </a:r>
            <a:endParaRPr lang="en-US" dirty="0"/>
          </a:p>
          <a:p>
            <a:pPr marL="457200" indent="-457200">
              <a:buFont typeface="+mj-lt"/>
              <a:buAutoNum type="arabicPeriod"/>
            </a:pPr>
            <a:r>
              <a:rPr lang="en-US" dirty="0"/>
              <a:t>The best practices’ library administrator, who may reside in the PMO</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6. Step 6: Revalidating best practices</a:t>
            </a:r>
            <a:endParaRPr lang="en-US"/>
          </a:p>
        </p:txBody>
      </p:sp>
      <p:sp>
        <p:nvSpPr>
          <p:cNvPr id="3" name="Content Placeholder 2"/>
          <p:cNvSpPr>
            <a:spLocks noGrp="1"/>
          </p:cNvSpPr>
          <p:nvPr>
            <p:ph idx="1"/>
          </p:nvPr>
        </p:nvSpPr>
        <p:spPr/>
        <p:txBody>
          <a:bodyPr/>
          <a:lstStyle/>
          <a:p>
            <a:pPr marL="0" indent="0">
              <a:buNone/>
            </a:pPr>
            <a:r>
              <a:rPr lang="en-US" dirty="0"/>
              <a:t>There are usually three types of decisions that can be made during the review process:</a:t>
            </a:r>
            <a:endParaRPr lang="en-US" dirty="0"/>
          </a:p>
          <a:p>
            <a:pPr marL="457200" indent="-457200">
              <a:buFont typeface="+mj-lt"/>
              <a:buAutoNum type="arabicPeriod"/>
            </a:pPr>
            <a:r>
              <a:rPr lang="en-US" dirty="0"/>
              <a:t>Keep the best practice as is until the next review process.</a:t>
            </a:r>
            <a:endParaRPr lang="en-US" dirty="0"/>
          </a:p>
          <a:p>
            <a:pPr marL="457200" indent="-457200">
              <a:buFont typeface="+mj-lt"/>
              <a:buAutoNum type="arabicPeriod"/>
            </a:pPr>
            <a:r>
              <a:rPr lang="en-US" dirty="0"/>
              <a:t>Update the best practice and continue using it until the next review process.</a:t>
            </a:r>
            <a:endParaRPr lang="en-US" dirty="0"/>
          </a:p>
          <a:p>
            <a:pPr marL="457200" indent="-457200">
              <a:buFont typeface="+mj-lt"/>
              <a:buAutoNum type="arabicPeriod"/>
            </a:pPr>
            <a:r>
              <a:rPr lang="en-US" dirty="0"/>
              <a:t>Retire the best practice from service.</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7. Step 7: What to do with a best practice</a:t>
            </a:r>
            <a:endParaRPr lang="en-US"/>
          </a:p>
        </p:txBody>
      </p:sp>
      <p:sp>
        <p:nvSpPr>
          <p:cNvPr id="3" name="Content Placeholder 2"/>
          <p:cNvSpPr>
            <a:spLocks noGrp="1"/>
          </p:cNvSpPr>
          <p:nvPr>
            <p:ph idx="1"/>
          </p:nvPr>
        </p:nvSpPr>
        <p:spPr/>
        <p:txBody>
          <a:bodyPr>
            <a:normAutofit/>
          </a:bodyPr>
          <a:lstStyle/>
          <a:p>
            <a:pPr marL="0" indent="0">
              <a:buNone/>
            </a:pPr>
            <a:r>
              <a:rPr lang="en-US" dirty="0"/>
              <a:t>The most common options available include:</a:t>
            </a:r>
            <a:endParaRPr lang="en-US" dirty="0"/>
          </a:p>
          <a:p>
            <a:pPr marL="457200" indent="-457200">
              <a:buFont typeface="+mj-lt"/>
              <a:buAutoNum type="arabicPeriod"/>
            </a:pPr>
            <a:r>
              <a:rPr lang="en-US" dirty="0"/>
              <a:t>Sharing knowledge internally only. </a:t>
            </a:r>
            <a:endParaRPr lang="en-US" dirty="0"/>
          </a:p>
          <a:p>
            <a:pPr marL="457200" indent="-457200">
              <a:buFont typeface="+mj-lt"/>
              <a:buAutoNum type="arabicPeriod"/>
            </a:pPr>
            <a:r>
              <a:rPr lang="en-US" dirty="0"/>
              <a:t>Hidden from all but a select few. </a:t>
            </a:r>
            <a:endParaRPr lang="en-US" dirty="0"/>
          </a:p>
          <a:p>
            <a:pPr marL="457200" indent="-457200">
              <a:buFont typeface="+mj-lt"/>
              <a:buAutoNum type="arabicPeriod"/>
            </a:pPr>
            <a:r>
              <a:rPr lang="en-US" dirty="0"/>
              <a:t>Advertise to the company’s customers.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 Step 8: Communicating best practices across the company</a:t>
            </a:r>
            <a:endParaRPr lang="en-US"/>
          </a:p>
        </p:txBody>
      </p:sp>
      <p:sp>
        <p:nvSpPr>
          <p:cNvPr id="3" name="Content Placeholder 2"/>
          <p:cNvSpPr>
            <a:spLocks noGrp="1"/>
          </p:cNvSpPr>
          <p:nvPr>
            <p:ph idx="1"/>
          </p:nvPr>
        </p:nvSpPr>
        <p:spPr/>
        <p:txBody>
          <a:bodyPr/>
          <a:lstStyle/>
          <a:p>
            <a:pPr marL="0" indent="0">
              <a:buNone/>
            </a:pPr>
            <a:r>
              <a:rPr lang="en-US" dirty="0"/>
              <a:t>Some of the techniques include:</a:t>
            </a:r>
            <a:endParaRPr lang="en-US" dirty="0"/>
          </a:p>
          <a:p>
            <a:r>
              <a:rPr lang="en-US" dirty="0"/>
              <a:t>Websites</a:t>
            </a:r>
            <a:endParaRPr lang="en-US" dirty="0"/>
          </a:p>
          <a:p>
            <a:r>
              <a:rPr lang="en-US" dirty="0"/>
              <a:t>Best practices libraries</a:t>
            </a:r>
            <a:endParaRPr lang="en-US" dirty="0"/>
          </a:p>
          <a:p>
            <a:r>
              <a:rPr lang="en-US" dirty="0"/>
              <a:t>Community of practice</a:t>
            </a:r>
            <a:endParaRPr lang="en-US" dirty="0"/>
          </a:p>
          <a:p>
            <a:r>
              <a:rPr lang="en-US" dirty="0"/>
              <a:t>Newsletters</a:t>
            </a:r>
            <a:endParaRPr lang="en-US" dirty="0"/>
          </a:p>
          <a:p>
            <a:r>
              <a:rPr lang="en-US" dirty="0"/>
              <a:t>E-mailings</a:t>
            </a:r>
            <a:endParaRPr lang="en-US" dirty="0"/>
          </a:p>
          <a:p>
            <a:r>
              <a:rPr lang="en-US" dirty="0"/>
              <a:t>Internal seminars</a:t>
            </a:r>
            <a:endParaRPr lang="en-US" dirty="0"/>
          </a:p>
          <a:p>
            <a:r>
              <a:rPr lang="en-US" dirty="0"/>
              <a:t>Transferring people</a:t>
            </a:r>
            <a:endParaRPr lang="en-US" dirty="0"/>
          </a:p>
          <a:p>
            <a:r>
              <a:rPr lang="en-US" dirty="0"/>
              <a:t>Case studies</a:t>
            </a:r>
            <a:endParaRPr lang="en-US" dirty="0"/>
          </a:p>
          <a:p>
            <a:r>
              <a:rPr lang="en-US" dirty="0"/>
              <a:t>Other techniques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9. Step 9: Ensuring usage of the best practices</a:t>
            </a:r>
            <a:endParaRPr lang="en-US"/>
          </a:p>
        </p:txBody>
      </p:sp>
      <p:sp>
        <p:nvSpPr>
          <p:cNvPr id="3" name="Content Placeholder 2"/>
          <p:cNvSpPr>
            <a:spLocks noGrp="1"/>
          </p:cNvSpPr>
          <p:nvPr>
            <p:ph idx="1"/>
          </p:nvPr>
        </p:nvSpPr>
        <p:spPr/>
        <p:txBody>
          <a:bodyPr/>
          <a:lstStyle/>
          <a:p>
            <a:r>
              <a:rPr lang="en-US" dirty="0"/>
              <a:t>Maintaining a best practices library is an excellent way of determining workers’ interest in the best practices.</a:t>
            </a:r>
            <a:endParaRPr lang="en-US" dirty="0"/>
          </a:p>
          <a:p>
            <a:r>
              <a:rPr lang="en-US" dirty="0"/>
              <a:t>When best practices are used as competitive weapons and advertised to potential customers as part of competitive bidding, the marketing and sales force must understand the best practices and explain this usage to the customers.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Five phases of the project management life cycle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
          <a:stretch>
            <a:fillRect/>
          </a:stretch>
        </p:blipFill>
        <p:spPr>
          <a:xfrm>
            <a:off x="494723" y="1672021"/>
            <a:ext cx="11202553" cy="43775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components of survival</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556704" y="1783070"/>
            <a:ext cx="9078592" cy="4210638"/>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Speed of maturity</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290107" y="1420428"/>
            <a:ext cx="7611786" cy="4268987"/>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Critical factors in the project management life cycle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920975" y="1420429"/>
            <a:ext cx="8350049" cy="4745240"/>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3043136" cy="1152956"/>
          </a:xfrm>
        </p:spPr>
        <p:txBody>
          <a:bodyPr/>
          <a:lstStyle/>
          <a:p>
            <a:r>
              <a:rPr lang="en-US"/>
              <a:t>Benefits of project management</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4949771" y="85258"/>
            <a:ext cx="7059010" cy="6687483"/>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theme/theme1.xml><?xml version="1.0" encoding="utf-8"?>
<a:theme xmlns:a="http://schemas.openxmlformats.org/drawingml/2006/main" name="Chủ đề Office">
  <a:themeElements>
    <a:clrScheme name="Lục">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iCiel Gotham Medium"/>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7271</Words>
  <Application>WPS Presentation</Application>
  <PresentationFormat>Widescreen</PresentationFormat>
  <Paragraphs>380</Paragraphs>
  <Slides>47</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47</vt:i4>
      </vt:variant>
    </vt:vector>
  </HeadingPairs>
  <TitlesOfParts>
    <vt:vector size="64" baseType="lpstr">
      <vt:lpstr>Arial</vt:lpstr>
      <vt:lpstr>SimSun</vt:lpstr>
      <vt:lpstr>Wingdings</vt:lpstr>
      <vt:lpstr>Calibri Light</vt:lpstr>
      <vt:lpstr>Myriad Pro Light SemiExt</vt:lpstr>
      <vt:lpstr>Myriad Pro</vt:lpstr>
      <vt:lpstr>iCiel Gotham Medium</vt:lpstr>
      <vt:lpstr>AMGDT</vt:lpstr>
      <vt:lpstr>iCiel Gotham Medium</vt:lpstr>
      <vt:lpstr>iCiel Gotham Ultra</vt:lpstr>
      <vt:lpstr>Myriad Pro</vt:lpstr>
      <vt:lpstr>Calibri</vt:lpstr>
      <vt:lpstr>Microsoft YaHei</vt:lpstr>
      <vt:lpstr>Arial Unicode MS</vt:lpstr>
      <vt:lpstr>ArialMT</vt:lpstr>
      <vt:lpstr>Times New Roman</vt:lpstr>
      <vt:lpstr>Chủ đề Office</vt:lpstr>
      <vt:lpstr>Applied Project Management</vt:lpstr>
      <vt:lpstr>An overview of project management</vt:lpstr>
      <vt:lpstr>What Is Project Management?</vt:lpstr>
      <vt:lpstr>Driving forces</vt:lpstr>
      <vt:lpstr>Five phases of the project management life cycle</vt:lpstr>
      <vt:lpstr>The components of survival</vt:lpstr>
      <vt:lpstr>Speed of maturity</vt:lpstr>
      <vt:lpstr>Critical factors in the project management life cycle</vt:lpstr>
      <vt:lpstr>Benefits of project management</vt:lpstr>
      <vt:lpstr>Project management costs versus benefits</vt:lpstr>
      <vt:lpstr>Industry classification (by project management utilization)</vt:lpstr>
      <vt:lpstr>Differences between traditional and nontraditional projects</vt:lpstr>
      <vt:lpstr>Systems, programs, and projects: a definition</vt:lpstr>
      <vt:lpstr>Product versus project management: a definition</vt:lpstr>
      <vt:lpstr>Maturity and excellence: a definition</vt:lpstr>
      <vt:lpstr>Informal project management: a definition</vt:lpstr>
      <vt:lpstr>Maturity path</vt:lpstr>
      <vt:lpstr>Project management methodologies: a definition</vt:lpstr>
      <vt:lpstr>Integrated processes (past, present, and future)</vt:lpstr>
      <vt:lpstr>The many faces of success</vt:lpstr>
      <vt:lpstr>The many faces of failure</vt:lpstr>
      <vt:lpstr>Risk planning</vt:lpstr>
      <vt:lpstr>The relationship between marketing and technical personnel</vt:lpstr>
      <vt:lpstr>Project life cycles</vt:lpstr>
      <vt:lpstr>The theoretical definitions of the life-cycle phases of a system</vt:lpstr>
      <vt:lpstr>Planning</vt:lpstr>
      <vt:lpstr>Planning</vt:lpstr>
      <vt:lpstr>A stream of projects</vt:lpstr>
      <vt:lpstr>Organizational change management and corporate cultures</vt:lpstr>
      <vt:lpstr>Methodology inputs</vt:lpstr>
      <vt:lpstr>Systems thinking</vt:lpstr>
      <vt:lpstr>Project Delivery Principles</vt:lpstr>
      <vt:lpstr>Performance Domain</vt:lpstr>
      <vt:lpstr>Best practices process</vt:lpstr>
      <vt:lpstr>Best practices process</vt:lpstr>
      <vt:lpstr>1. Step 1: Definition of a best practice</vt:lpstr>
      <vt:lpstr>1. Step 1: Definition of a best practice</vt:lpstr>
      <vt:lpstr>2. Step 2: Seeking out best practices</vt:lpstr>
      <vt:lpstr>3. Step 3: Validating the best practice</vt:lpstr>
      <vt:lpstr>4. Step 4: Levels of best practices</vt:lpstr>
      <vt:lpstr>4. Step 4: Levels of best practices</vt:lpstr>
      <vt:lpstr>4. Step 4: Levels of best practices</vt:lpstr>
      <vt:lpstr>5. Step 5: Management of best practices</vt:lpstr>
      <vt:lpstr>6. Step 6: Revalidating best practices</vt:lpstr>
      <vt:lpstr>7. Step 7: What to do with a best practice</vt:lpstr>
      <vt:lpstr>8. Step 8: Communicating best practices across the company</vt:lpstr>
      <vt:lpstr>9. Step 9: Ensuring usage of the best practices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Project Management</dc:title>
  <dc:creator>Vien Van Nguyen</dc:creator>
  <cp:lastModifiedBy>South Stephen</cp:lastModifiedBy>
  <cp:revision>2</cp:revision>
  <dcterms:created xsi:type="dcterms:W3CDTF">2024-01-01T08:45:00Z</dcterms:created>
  <dcterms:modified xsi:type="dcterms:W3CDTF">2025-08-08T11:12:36Z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6303EB947941432ABBDC861B2D480C39_12</vt:lpwstr>
  </property>
  <property fmtid="{D5CDD505-2E9C-101B-9397-08002B2CF9AE}" pid="3" name="KSOProductBuildVer">
    <vt:lpwstr>1033-12.2.0.22222</vt:lpwstr>
  </property>
</Properties>
</file>